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2" r:id="rId12"/>
    <p:sldId id="283" r:id="rId13"/>
    <p:sldId id="277" r:id="rId14"/>
    <p:sldId id="266" r:id="rId15"/>
    <p:sldId id="269" r:id="rId16"/>
    <p:sldId id="267" r:id="rId17"/>
    <p:sldId id="268" r:id="rId18"/>
    <p:sldId id="270" r:id="rId19"/>
    <p:sldId id="271" r:id="rId20"/>
    <p:sldId id="272" r:id="rId21"/>
    <p:sldId id="273" r:id="rId22"/>
    <p:sldId id="280" r:id="rId23"/>
    <p:sldId id="274" r:id="rId24"/>
    <p:sldId id="275" r:id="rId25"/>
    <p:sldId id="276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A4C2-65E4-44AA-A4E2-38E551F4F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7BDD-4DCC-468B-A00C-CA6DD3443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FEB5-4274-47F4-AC92-CE889136B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57158-9114-4B2A-88E8-2D266E736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0F0D-C521-4407-8597-3A3D13955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5625-6958-4E7C-B210-40C99809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6963-5C45-41A2-9CD5-6A3256504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302A-FEEC-4915-98CA-C02104144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5CB3-5787-4023-B407-37F5DB6A2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A3A4-E794-454A-B801-B44969072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9995B-D139-4416-BD5E-D2D47171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ED5AA61-31C5-4BC1-AB20-E20EC27F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8"/>
          <p:cNvSpPr txBox="1">
            <a:spLocks noChangeArrowheads="1"/>
          </p:cNvSpPr>
          <p:nvPr/>
        </p:nvSpPr>
        <p:spPr bwMode="auto">
          <a:xfrm>
            <a:off x="0" y="255588"/>
            <a:ext cx="91440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/>
              <a:t>Антон Павлович Чехов</a:t>
            </a:r>
          </a:p>
        </p:txBody>
      </p:sp>
      <p:pic>
        <p:nvPicPr>
          <p:cNvPr id="13314" name="Picture 9" descr="&quot;А. П. Чехов. Портрет работы  О. Браза.&quot;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395288" y="1317625"/>
            <a:ext cx="4030662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971550" y="5845175"/>
            <a:ext cx="79216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     </a:t>
            </a:r>
            <a:endParaRPr lang="ru-RU" sz="2800" b="1"/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5076825" y="1954213"/>
            <a:ext cx="3671888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«…Если в жизни есть смысл и цель, то смысл этот и цель вовсе не в нашем счастье, 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а в чем-то более разумном и великом.</a:t>
            </a:r>
            <a:br>
              <a:rPr lang="ru-RU" sz="2800" b="1">
                <a:latin typeface="Monotype Corsiva" pitchFamily="66" charset="0"/>
              </a:rPr>
            </a:br>
            <a:r>
              <a:rPr lang="ru-RU" sz="2800" b="1">
                <a:latin typeface="Monotype Corsiva" pitchFamily="66" charset="0"/>
              </a:rPr>
              <a:t>Делайте добро!»</a:t>
            </a:r>
            <a:r>
              <a:rPr lang="ru-RU" sz="2800">
                <a:latin typeface="Monotype Corsiva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                       А.П.Чехов</a:t>
            </a:r>
            <a:endParaRPr lang="en-US" sz="2800" b="1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424863" cy="1143000"/>
          </a:xfrm>
        </p:spPr>
        <p:txBody>
          <a:bodyPr/>
          <a:lstStyle/>
          <a:p>
            <a:pPr eaLnBrk="1" hangingPunct="1"/>
            <a:r>
              <a:rPr lang="ru-RU" sz="5400" b="1" smtClean="0"/>
              <a:t>Путешествие на Сахалин</a:t>
            </a:r>
          </a:p>
        </p:txBody>
      </p:sp>
      <p:pic>
        <p:nvPicPr>
          <p:cNvPr id="22530" name="Picture 4" descr="im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475297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5949950"/>
            <a:ext cx="5364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Музей книги А.П.Чехова «Остров Сахалин»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932363" y="1700213"/>
            <a:ext cx="4211637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А.П.Чехов выехал на Сахалин 21 апреля 1890 года. Проехав через Сибирь и Дальний Восток, он попал на «каторжный остров» 11 июля и пробыл там до 13 октября. Собираясь на Сахалин, Чехов изучил всю имеющуюся к тому времени литературу о тюрьмах и местах заключения. Без чьего-либо задания была им сделана и перепись сахалинского населения, которую он задумал и осуществил самостоятельно. Впечатления сахалинской поездки воплотились в рассказах «Бабы», «В ссылке», «Убийство», очерке «Из Сибири», книге «Остров Сахалин».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268413"/>
          </a:xfrm>
        </p:spPr>
        <p:txBody>
          <a:bodyPr/>
          <a:lstStyle/>
          <a:p>
            <a:pPr algn="ctr" eaLnBrk="1" hangingPunct="1"/>
            <a:r>
              <a:rPr lang="ru-RU" sz="8000" b="1" smtClean="0"/>
              <a:t>Богимово</a:t>
            </a:r>
          </a:p>
        </p:txBody>
      </p:sp>
      <p:pic>
        <p:nvPicPr>
          <p:cNvPr id="23554" name="Picture 5" descr="Богим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4020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Окрестности Богим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125538"/>
            <a:ext cx="4824412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Портрет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3063" y="1125538"/>
            <a:ext cx="1838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23850" y="38608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Дом в Богимове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2987675" y="39338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А.П.Чехов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4932363" y="39338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Окрестности Богимова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250825" y="4365625"/>
            <a:ext cx="85693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Богимово – старинное село в Калужской губернии Тарусского уезда (ныне Ферзиковский район). На берегу заросшего ряской пруда стоит двухэтажный дом, на котором висит мемориальная доска: «Здесь, в Богимове, в этом доме с 18 мая по 4 сентября 1891 года жил и работал великий русский писатель Антон Павлович Чехов». Окрестности села – поля, луга, перелески, березовые рощи, речка – мир героев новеллы «Дом с мезонином», которую написал Чехов в Богимове. Так же здесь был написан рассказ «Бабы», много фельетонов.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Владельцы Богимова</a:t>
            </a:r>
          </a:p>
        </p:txBody>
      </p:sp>
      <p:pic>
        <p:nvPicPr>
          <p:cNvPr id="24578" name="Picture 5" descr="Былим-Колосовская 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341438"/>
            <a:ext cx="29067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Былим-Колосовский 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2865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684213" y="49418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Былим-Колосовский Е.Д.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148263" y="500221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Былим-Колосовская О.Н.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0" y="5445125"/>
            <a:ext cx="889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Владельцами села Богимова была семья Былим-Колосовских. Хозяин имения – Евгений Дмитриевич – красивый, приветливый молодой человек, много работавший с крестьянами на полях своего имения, разводил пчел, любил животных. Он любезно сдал комнату  А.П. Чехову.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/>
              <a:t>Литературная репутация </a:t>
            </a:r>
            <a:br>
              <a:rPr lang="ru-RU" sz="3800" b="1" smtClean="0"/>
            </a:br>
            <a:r>
              <a:rPr lang="ru-RU" sz="3800" b="1" smtClean="0"/>
              <a:t>Антона Чехова</a:t>
            </a:r>
          </a:p>
        </p:txBody>
      </p:sp>
      <p:pic>
        <p:nvPicPr>
          <p:cNvPr id="25602" name="Picture 5" descr="Чехов с сотрудниками журнала Русская мыс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51847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364163" y="1628775"/>
            <a:ext cx="36004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 первой половине 1890-х гг. Чехов становится одним из самых читаемых писателей России — его произведения регулярно появляются в журналах «Северный вестник» и «Русская мысль» (с 1892), газетах «Новое время» (до 1893) и «Русские ведомости»; выходят отдельные издания и сборники («Рассказы», 1888; «Хмурые люди», 1890; Повести и рассказы», 1894), которые постоянно переиздаются, вызывая широкий резонанс в литературных кругах. 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79388" y="6021388"/>
            <a:ext cx="5184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b="1"/>
              <a:t>А.П.Чехов с сотрудниками журнала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b="1"/>
              <a:t>«Русская мысль»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8000" b="1" smtClean="0"/>
              <a:t>Мелихово</a:t>
            </a:r>
          </a:p>
        </p:txBody>
      </p:sp>
      <p:pic>
        <p:nvPicPr>
          <p:cNvPr id="26626" name="Picture 5" descr="Мел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412875"/>
            <a:ext cx="4897438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38163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Усадьба Мелихово была куплена А.П.Чеховым в 1892 году у художника Н. Сорохтина. Мелихово находилось в Серпуховском уезде в полутора десятках верст от станции Лопасня (ныне город Чехов Московской области). Чехов с семьей переехал туда 4 марта 1892 г. Имение было большое, для полевых работ нанимали работников. Чехов посадил сотни фруктовых деревьев и розовых кустов. В огороде, кроме обычных для Подмосковья овощей, росли баклажаны, кукуруза, сахалинская гречка.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995738" y="6021388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 1960 г., к 100-летию со дня рождения Чехова, в Мелихове открылся его музей.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80400" cy="1125538"/>
          </a:xfrm>
        </p:spPr>
        <p:txBody>
          <a:bodyPr/>
          <a:lstStyle/>
          <a:p>
            <a:pPr eaLnBrk="1" hangingPunct="1"/>
            <a:r>
              <a:rPr lang="ru-RU" sz="4000" b="1" smtClean="0"/>
              <a:t>Мелиховский врачебный участок</a:t>
            </a:r>
          </a:p>
        </p:txBody>
      </p:sp>
      <p:pic>
        <p:nvPicPr>
          <p:cNvPr id="27650" name="Picture 5" descr="Image0191"/>
          <p:cNvPicPr>
            <a:picLocks noChangeAspect="1" noChangeArrowheads="1"/>
          </p:cNvPicPr>
          <p:nvPr/>
        </p:nvPicPr>
        <p:blipFill>
          <a:blip r:embed="rId2"/>
          <a:srcRect l="64630" t="5792"/>
          <a:stretch>
            <a:fillRect/>
          </a:stretch>
        </p:blipFill>
        <p:spPr bwMode="auto">
          <a:xfrm>
            <a:off x="5724525" y="1341438"/>
            <a:ext cx="3252788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Image0191"/>
          <p:cNvPicPr>
            <a:picLocks noChangeAspect="1" noChangeArrowheads="1"/>
          </p:cNvPicPr>
          <p:nvPr/>
        </p:nvPicPr>
        <p:blipFill>
          <a:blip r:embed="rId2"/>
          <a:srcRect l="39049" t="6970" r="36554" b="2357"/>
          <a:stretch>
            <a:fillRect/>
          </a:stretch>
        </p:blipFill>
        <p:spPr bwMode="auto">
          <a:xfrm>
            <a:off x="179388" y="1628775"/>
            <a:ext cx="26781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2916238" y="1557338"/>
            <a:ext cx="28797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Сразу по приезде в Мелихово Чехов начал заниматься врачебной практикой. В состав мелиховского врачеб-ного участка входило 26 деревень. Чехов вел регулярный прием больных. В то время в России была эпидемия холеры. Ожидали ее и в Серпуховском уезде.</a:t>
            </a:r>
            <a:r>
              <a:rPr lang="ru-RU"/>
              <a:t> 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2916238" y="4941888"/>
            <a:ext cx="60483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 счастью, холеры на его участке не случилось, потому что он занимался обширными профилактическими мероприятиями.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7137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Несмотря на все это, в Мелихове были написаны рассказы: «Палата №6», «Черный монах», «Дом с мезонином», «Мужики», «Ионыч», пьеса «Чайка» и многое другое.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/>
              <a:t>Чехов - врач</a:t>
            </a:r>
          </a:p>
        </p:txBody>
      </p:sp>
      <p:pic>
        <p:nvPicPr>
          <p:cNvPr id="28674" name="Picture 5" descr="Image0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75297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79388" y="616585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А.П.Чехов у постели больного ребенка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148263" y="1773238"/>
            <a:ext cx="39957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А.П.Чехов часто посещал своих больных на дому. В любую погоду он всегда спешил оказать помощь нуждающимся, не разделяя их на богатых и бедных. При этом он никогда не брал за работу денег. А также отказался от вознаграждения, какое получают участковые врачи. Из-за этого мелиховские бабы всячески старались выразить уважение, а мужики кланялись почтительно.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Мелиховская школа</a:t>
            </a:r>
          </a:p>
        </p:txBody>
      </p:sp>
      <p:pic>
        <p:nvPicPr>
          <p:cNvPr id="29698" name="Picture 5" descr="Image0192"/>
          <p:cNvPicPr>
            <a:picLocks noChangeAspect="1" noChangeArrowheads="1"/>
          </p:cNvPicPr>
          <p:nvPr/>
        </p:nvPicPr>
        <p:blipFill>
          <a:blip r:embed="rId2"/>
          <a:srcRect l="4285" t="6767" r="36665" b="4561"/>
          <a:stretch>
            <a:fillRect/>
          </a:stretch>
        </p:blipFill>
        <p:spPr bwMode="auto">
          <a:xfrm>
            <a:off x="250825" y="1268413"/>
            <a:ext cx="4464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Image0192"/>
          <p:cNvPicPr>
            <a:picLocks noChangeAspect="1" noChangeArrowheads="1"/>
          </p:cNvPicPr>
          <p:nvPr/>
        </p:nvPicPr>
        <p:blipFill>
          <a:blip r:embed="rId2"/>
          <a:srcRect l="64763" t="6818" b="4510"/>
          <a:stretch>
            <a:fillRect/>
          </a:stretch>
        </p:blipFill>
        <p:spPr bwMode="auto">
          <a:xfrm>
            <a:off x="5867400" y="3357563"/>
            <a:ext cx="28686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643438" y="1700213"/>
            <a:ext cx="4500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С этим периодом связана постройка Чеховым трех сельских школ для крестьянских детей – в Талеже, Новоселках и Мелихове.</a:t>
            </a: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0" y="4149725"/>
            <a:ext cx="57959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Он занимался сбором денег – у земства, у частных благотворителей, искал подрядчиков, проверял счета, наблюдал за ходом работ. Все это тоже требовало много времени и сил. За общественную деятельность Чехову было пожаловано потомственное дворянство и орден Святого Станислава 3-й степени.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smtClean="0"/>
              <a:t>Чеховское наследие</a:t>
            </a:r>
          </a:p>
        </p:txBody>
      </p:sp>
      <p:pic>
        <p:nvPicPr>
          <p:cNvPr id="30722" name="Picture 5" descr="Image0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39900"/>
            <a:ext cx="8280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b="1" smtClean="0"/>
              <a:t>Лика Мизинова</a:t>
            </a:r>
          </a:p>
        </p:txBody>
      </p:sp>
      <p:pic>
        <p:nvPicPr>
          <p:cNvPr id="31746" name="Picture 5" descr="Мизинова 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00213"/>
            <a:ext cx="323215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446405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 Чехова в Мелихове всегда было много гостей. Он был необыкновенно общительным человеком.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Среди гостей одной из самых желанных была Лика (Лидия Стахиевна) Мизинова. Она была подругой сестры Чехова Марии Павловны. Обе они преподавали в Московской гимназии С. Ф. Ржевской. «Прекрасная Лика» называли ее в дружеском кругу. Чехов был увлечен Ликой, они часто посещали в Москве концерты, театры, общих знакомых. Но отношения Чехова и Мизиновой были сложными и неоднозначными и ни к чему не привели.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М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25538"/>
            <a:ext cx="27813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Оте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25538"/>
            <a:ext cx="27765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476375" y="0"/>
            <a:ext cx="72723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/>
              <a:t>   </a:t>
            </a:r>
            <a:r>
              <a:rPr lang="ru-RU" sz="7200" b="1"/>
              <a:t>Родители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39750" y="4652963"/>
            <a:ext cx="82089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Отец А.П.Чехова - Павел Егорович Чехов был купцом 3-й гильдии и имел в Таганроге бакалейную лавку. Мать - Евгения Яковлевна – домохозяйка. «Отец и мать единственные для меня люди на всем земном шаре, для которых я ничего никогда не пожалею. Если я буду высоко стоять, то это дело их рук, славные они люди, и одно безграничное их детолюбие ставит их выше всяких похвал»,- писал А.П.Чехов.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/>
              <a:t>А.П.Чехов с женой</a:t>
            </a:r>
          </a:p>
        </p:txBody>
      </p:sp>
      <p:pic>
        <p:nvPicPr>
          <p:cNvPr id="32770" name="Picture 5" descr="Чехов и Книппер-Чех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35004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779838" y="1700213"/>
            <a:ext cx="5364162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Незадолго до продажи имения Мелихово посетила Ольга Леонардовна Книппер – актриса Московского Художественного театра, последняя любовь и будущая жена А.П.Чехова. На сцене театра ставились пьесы Чехова: «Вишневый сад», «Три сестры», «Чайка», а О. Л. Книппер играла в них главные роли. Ее он в 1899 году назвал «последняя страница моей жизни». Венчание состоялось 25 мая 1901 года в Москве. После свадьбы Ольга Леонардовна не оставила московскую сцену, а Чехов по состоянию здоровья вынужден был жить на юге. Годы совместной жизни Чехова и Книппер – это история долгой разлуки, редких встреч и чрезвычайно насыщенной переписки.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20813"/>
          </a:xfrm>
        </p:spPr>
        <p:txBody>
          <a:bodyPr/>
          <a:lstStyle/>
          <a:p>
            <a:pPr algn="ctr" eaLnBrk="1" hangingPunct="1"/>
            <a:r>
              <a:rPr lang="ru-RU" sz="8000" b="1" smtClean="0"/>
              <a:t>Ялта</a:t>
            </a:r>
          </a:p>
        </p:txBody>
      </p:sp>
      <p:pic>
        <p:nvPicPr>
          <p:cNvPr id="33794" name="Picture 5" descr="Дом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844675"/>
            <a:ext cx="48244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1412875"/>
            <a:ext cx="41402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По состоянию здоровья (он был болен туберкулезом) Чехов вынужден был продать имение Мелихово и купить участок земли в Ялте, где был построен дом, который получил название Белая дача и стал, по словам Куприна, «самым оригинальным зданием в Ялте». Здесь также было очень много гостей. К Чехову приезжали писатели, в его доме пел Шаляпин, играл Рахманинов… Сразу по приезде в Ялту он начал принимать участие в устройстве больницы для туберкулезных больных. В эти годы были написаны рассказы: «В овраге», «Дама с собачкой», пьеса «Вишневый сад».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96975"/>
          </a:xfrm>
        </p:spPr>
        <p:txBody>
          <a:bodyPr/>
          <a:lstStyle/>
          <a:p>
            <a:pPr algn="ctr" eaLnBrk="1" hangingPunct="1"/>
            <a:r>
              <a:rPr lang="ru-RU" sz="7200" b="1" smtClean="0"/>
              <a:t>Ялтинский сад</a:t>
            </a:r>
          </a:p>
        </p:txBody>
      </p:sp>
      <p:pic>
        <p:nvPicPr>
          <p:cNvPr id="34818" name="Picture 5" descr="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4" descr="Чехов в саду возле клещев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05263"/>
            <a:ext cx="3810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 descr="Дворик чеховской усадьбы. На заднем плане справа - чеховская масл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125538"/>
            <a:ext cx="2438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10" descr="Чеховский кед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125538"/>
            <a:ext cx="233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3995738" y="4508500"/>
            <a:ext cx="51482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Посаженный Чеховым сад в Ялте был предметом особой гордости и заботы. Он был посажен по принципу «вечная весна», то есть каждое растение цвело в определенное время. Растения цвели круглый год.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424862" cy="1420813"/>
          </a:xfrm>
        </p:spPr>
        <p:txBody>
          <a:bodyPr/>
          <a:lstStyle/>
          <a:p>
            <a:pPr algn="ctr" eaLnBrk="1" hangingPunct="1"/>
            <a:r>
              <a:rPr lang="ru-RU" sz="6000" b="1" smtClean="0"/>
              <a:t>Последние годы жизни</a:t>
            </a:r>
          </a:p>
        </p:txBody>
      </p:sp>
      <p:pic>
        <p:nvPicPr>
          <p:cNvPr id="35842" name="Picture 5" descr="Баденвейл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700213"/>
            <a:ext cx="4391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0" y="1700213"/>
            <a:ext cx="428466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 лету 1904 года состояние здоровья Чехова ухудшилось настолько, что врачи потребовали немедленной поездки на немецкий горный курорт Шварцвальд, в городок Баденвейлер. Там 15 июля оборвалась земная жизнь А.П.Чехова. Жизнь его произведений продолжается до сих пор.</a:t>
            </a:r>
          </a:p>
          <a:p>
            <a:pPr algn="ctr"/>
            <a:r>
              <a:rPr lang="ru-RU" b="1"/>
              <a:t>В</a:t>
            </a:r>
            <a:r>
              <a:rPr lang="ru-RU"/>
              <a:t> </a:t>
            </a:r>
            <a:r>
              <a:rPr lang="ru-RU" b="1"/>
              <a:t>Германии в Баденвейлере установлена стела в память А.П.Чехова с надписью</a:t>
            </a:r>
          </a:p>
          <a:p>
            <a:pPr algn="ctr"/>
            <a:r>
              <a:rPr lang="ru-RU" b="1"/>
              <a:t>"Доброму человеку и врачу Антону П. Чехову </a:t>
            </a:r>
            <a:br>
              <a:rPr lang="ru-RU" b="1"/>
            </a:br>
            <a:r>
              <a:rPr lang="ru-RU" b="1"/>
              <a:t>род. 29. 1. 1860 в Таганроге </a:t>
            </a:r>
            <a:br>
              <a:rPr lang="ru-RU" b="1"/>
            </a:br>
            <a:r>
              <a:rPr lang="ru-RU" b="1"/>
              <a:t>ум. 15. 7. 1904 в Баденвейлере".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/>
              <a:t>Могила Чехова</a:t>
            </a:r>
          </a:p>
        </p:txBody>
      </p:sp>
      <p:pic>
        <p:nvPicPr>
          <p:cNvPr id="36866" name="Picture 5" descr="bimg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40989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4716463" y="2276475"/>
            <a:ext cx="40322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 </a:t>
            </a:r>
            <a:r>
              <a:rPr lang="ru-RU" sz="3200" b="1"/>
              <a:t>22 июля 1904 года тело А.П.Чехова было перевезено в Москву. Похоронен на Новодевичьем кладбище.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smtClean="0"/>
              <a:t>Памятники Чехову</a:t>
            </a:r>
          </a:p>
        </p:txBody>
      </p:sp>
      <p:pic>
        <p:nvPicPr>
          <p:cNvPr id="37890" name="Picture 4" descr="Памятник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2636838"/>
            <a:ext cx="194468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8" descr="Мелих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341438"/>
            <a:ext cx="3400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Сахал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636838"/>
            <a:ext cx="1901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1"/>
          <p:cNvSpPr txBox="1">
            <a:spLocks noChangeArrowheads="1"/>
          </p:cNvSpPr>
          <p:nvPr/>
        </p:nvSpPr>
        <p:spPr bwMode="auto">
          <a:xfrm>
            <a:off x="611188" y="58054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На Сахалине</a:t>
            </a:r>
          </a:p>
        </p:txBody>
      </p:sp>
      <p:sp>
        <p:nvSpPr>
          <p:cNvPr id="37894" name="Text Box 12"/>
          <p:cNvSpPr txBox="1">
            <a:spLocks noChangeArrowheads="1"/>
          </p:cNvSpPr>
          <p:nvPr/>
        </p:nvSpPr>
        <p:spPr bwMode="auto">
          <a:xfrm>
            <a:off x="3059113" y="54451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 Мелихове</a:t>
            </a:r>
          </a:p>
        </p:txBody>
      </p:sp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6804025" y="587692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 Таганроге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1143000"/>
          </a:xfrm>
        </p:spPr>
        <p:txBody>
          <a:bodyPr/>
          <a:lstStyle/>
          <a:p>
            <a:pPr eaLnBrk="1" hangingPunct="1"/>
            <a:r>
              <a:rPr lang="ru-RU" b="1" smtClean="0"/>
              <a:t>  Значение творчества А.П.Чехова</a:t>
            </a: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4716463" y="1773238"/>
            <a:ext cx="41036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Художественные открытия Чехова оказали огромное влияние на литературу и театр 20 века. Его драматические произведения, переведенные на множество языков, стали неотъемлемой частью мирового театрального репертуара...</a:t>
            </a:r>
          </a:p>
        </p:txBody>
      </p:sp>
      <p:pic>
        <p:nvPicPr>
          <p:cNvPr id="38915" name="Picture 6" descr="MXAT_chex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460851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68313" y="57340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МХАТ имени А.П.Чехова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000" b="1" smtClean="0"/>
              <a:t>Братья и сестра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b="1"/>
              <a:t>В семье Чеховых было шестеро детей: Александр, Николай, Антон, Михаил, Иван и Мария.</a:t>
            </a:r>
            <a:r>
              <a:rPr lang="ru-RU"/>
              <a:t> </a:t>
            </a:r>
          </a:p>
        </p:txBody>
      </p:sp>
      <p:pic>
        <p:nvPicPr>
          <p:cNvPr id="15363" name="Picture 6" descr="Брат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1247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Брат 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149725"/>
            <a:ext cx="1641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Брат 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221163"/>
            <a:ext cx="16081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4643438" y="53006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Иван с семьей</a:t>
            </a:r>
          </a:p>
        </p:txBody>
      </p:sp>
      <p:pic>
        <p:nvPicPr>
          <p:cNvPr id="15367" name="Picture 11" descr="Чехова Мария сестр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2133600"/>
            <a:ext cx="1833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Чехов 1888 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2636838"/>
            <a:ext cx="21986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5867400" y="4076700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Мария</a:t>
            </a: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3779838" y="5229225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Антон</a:t>
            </a: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1979613" y="60007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Михаил</a:t>
            </a:r>
          </a:p>
        </p:txBody>
      </p:sp>
      <p:sp>
        <p:nvSpPr>
          <p:cNvPr id="15372" name="Text Box 17"/>
          <p:cNvSpPr txBox="1">
            <a:spLocks noChangeArrowheads="1"/>
          </p:cNvSpPr>
          <p:nvPr/>
        </p:nvSpPr>
        <p:spPr bwMode="auto">
          <a:xfrm>
            <a:off x="7451725" y="61547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Иван</a:t>
            </a:r>
          </a:p>
        </p:txBody>
      </p:sp>
      <p:sp>
        <p:nvSpPr>
          <p:cNvPr id="15373" name="Text Box 18"/>
          <p:cNvSpPr txBox="1">
            <a:spLocks noChangeArrowheads="1"/>
          </p:cNvSpPr>
          <p:nvPr/>
        </p:nvSpPr>
        <p:spPr bwMode="auto">
          <a:xfrm>
            <a:off x="323850" y="42926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Николай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420813"/>
          </a:xfrm>
        </p:spPr>
        <p:txBody>
          <a:bodyPr/>
          <a:lstStyle/>
          <a:p>
            <a:pPr algn="ctr" eaLnBrk="1" hangingPunct="1"/>
            <a:r>
              <a:rPr lang="ru-RU" sz="4400" b="1" smtClean="0"/>
              <a:t>Дом, где родился</a:t>
            </a:r>
            <a:br>
              <a:rPr lang="ru-RU" sz="4400" b="1" smtClean="0"/>
            </a:br>
            <a:r>
              <a:rPr lang="ru-RU" sz="4400" b="1" smtClean="0"/>
              <a:t> будущий писатель</a:t>
            </a:r>
          </a:p>
        </p:txBody>
      </p:sp>
      <p:pic>
        <p:nvPicPr>
          <p:cNvPr id="16386" name="Picture 5" descr="Домик Чехова, Таганр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41021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Домик Чехова, Таганрог мем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89138"/>
            <a:ext cx="3098800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23850" y="5013325"/>
            <a:ext cx="86407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Антон Павлович Чехов родился 17 (29) января 1860 года в городе Таганроге в маленьком домике, состоящем из трех крохотных комнат общей площадью 23 метра, на Полицейской улице. К моменту рождения Антона там жили, кроме родителей, два его старших брата, Александр (1855) и Николай (1858).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353425" cy="1143000"/>
          </a:xfrm>
        </p:spPr>
        <p:txBody>
          <a:bodyPr/>
          <a:lstStyle/>
          <a:p>
            <a:pPr eaLnBrk="1" hangingPunct="1"/>
            <a:r>
              <a:rPr lang="ru-RU" sz="6000" b="1" smtClean="0"/>
              <a:t>Лавка отца А.П.Чехова</a:t>
            </a:r>
          </a:p>
        </p:txBody>
      </p:sp>
      <p:pic>
        <p:nvPicPr>
          <p:cNvPr id="17410" name="Picture 5" descr="Лавка Чехова в Таганрог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0956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Лавка Чеховых, Таганр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628775"/>
            <a:ext cx="41068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708400" y="4724400"/>
            <a:ext cx="5184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Детство А.П.Чехова прошло на углу Монастырской улицы и Ярмарочного переулка. На первом этаже помещалась лавка отца, на втором – квартира. В лавке продавалось буквально все: масло, рыба, орехи, оливки, крупы, чай, кофе, табак, пуговицы и всякая всячина, здесь же можно было выпить рюмку водки и почитать газету.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424862" cy="1143000"/>
          </a:xfrm>
        </p:spPr>
        <p:txBody>
          <a:bodyPr/>
          <a:lstStyle/>
          <a:p>
            <a:pPr eaLnBrk="1" hangingPunct="1"/>
            <a:r>
              <a:rPr lang="ru-RU" sz="5400" b="1" smtClean="0"/>
              <a:t> Библиотека г. Таганрога</a:t>
            </a:r>
          </a:p>
        </p:txBody>
      </p:sp>
      <p:pic>
        <p:nvPicPr>
          <p:cNvPr id="18434" name="Picture 5" descr="FrontPag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24008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3924300" y="1989138"/>
            <a:ext cx="48958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Город Таганрог был в те годы портовым городом с хорошими театрами и обширной морской торговлей. Но посетив город своего детства в 1887 г., Чехов по другому отозвался о нем: «Как грязен, пуст, ленив, безграмотен и скучен Таганрог…». Сделав это наблюдение, Чехов подарил Таганрогу  свою личную библиотеку и до конца жизни присылал в нее новые книги.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420813"/>
          </a:xfrm>
        </p:spPr>
        <p:txBody>
          <a:bodyPr/>
          <a:lstStyle/>
          <a:p>
            <a:pPr eaLnBrk="1" hangingPunct="1"/>
            <a:r>
              <a:rPr lang="ru-RU" sz="6000" b="1" smtClean="0"/>
              <a:t>Таганрогская гимназия</a:t>
            </a:r>
          </a:p>
        </p:txBody>
      </p:sp>
      <p:pic>
        <p:nvPicPr>
          <p:cNvPr id="19458" name="Picture 5" descr="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341438"/>
            <a:ext cx="218916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Гимназия 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49688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Парта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76700"/>
            <a:ext cx="26654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276600" y="4508500"/>
            <a:ext cx="52562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 этой гимназии учился А.П. Чехов вместе со своим братом Иваном. Это парта, за которой сидел Чехов-гимназист. В этот период в семье были финансовые проблемы, поэтому Антону пришлось зарабатывать на жизнь репетиторством.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268413"/>
          </a:xfrm>
        </p:spPr>
        <p:txBody>
          <a:bodyPr/>
          <a:lstStyle/>
          <a:p>
            <a:pPr eaLnBrk="1" hangingPunct="1"/>
            <a:r>
              <a:rPr lang="ru-RU" sz="6000" smtClean="0"/>
              <a:t>  </a:t>
            </a:r>
            <a:r>
              <a:rPr lang="ru-RU" sz="6000" b="1" smtClean="0"/>
              <a:t>Дом Чеховых в Москве</a:t>
            </a:r>
          </a:p>
        </p:txBody>
      </p:sp>
      <p:pic>
        <p:nvPicPr>
          <p:cNvPr id="20482" name="Picture 5" descr="Дом Чехов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44675"/>
            <a:ext cx="482441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50825" y="1833563"/>
            <a:ext cx="331311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 1876 году семья Чеховых переехала в Москву, Антон остался жить в Таганроге, доучиваться в гимназии. Только в 1879 году А.П.Чехов покинул Таганрог и приехал в Москву: без нее он не мыслил своей жизни. Писатель говорил о Москве: «Кто привыкнет к ней, тот не уедет из нее. Я навсегда москвич».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208962" cy="1143000"/>
          </a:xfrm>
        </p:spPr>
        <p:txBody>
          <a:bodyPr/>
          <a:lstStyle/>
          <a:p>
            <a:pPr eaLnBrk="1" hangingPunct="1"/>
            <a:r>
              <a:rPr lang="ru-RU" sz="4400" b="1" smtClean="0"/>
              <a:t>Признание чеховского таланта</a:t>
            </a:r>
          </a:p>
        </p:txBody>
      </p:sp>
      <p:pic>
        <p:nvPicPr>
          <p:cNvPr id="21506" name="Picture 5" descr="Григорович 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060575"/>
            <a:ext cx="3344862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5508625" y="6370638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         Д.В.Григорович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95288" y="1584325"/>
            <a:ext cx="48974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 1885 году состоялась первая поездка А.П.Чехова в Петербург. Там он впервые встретился с людьми «большой литературы» -писателями, публицистами А.С.Сувориным, Д.В. Григоровичем. Они его литературную деятельность восприняли всерьез. Д.В.Григорович в письме от 25 марта 1886 года признался А.П.Чехову в том, что видит у него «настоящий талант, - талант, выдвигающий Вас далеко из круга литераторов нового поколенья». Это было первое признанье чеховского таланта.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700</TotalTime>
  <Words>1387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Wingdings</vt:lpstr>
      <vt:lpstr>Calibri</vt:lpstr>
      <vt:lpstr>Monotype Corsiva</vt:lpstr>
      <vt:lpstr>Слои</vt:lpstr>
      <vt:lpstr>Слои</vt:lpstr>
      <vt:lpstr>Слайд 1</vt:lpstr>
      <vt:lpstr>Слайд 2</vt:lpstr>
      <vt:lpstr>Братья и сестра</vt:lpstr>
      <vt:lpstr>Дом, где родился  будущий писатель</vt:lpstr>
      <vt:lpstr>Лавка отца А.П.Чехова</vt:lpstr>
      <vt:lpstr> Библиотека г. Таганрога</vt:lpstr>
      <vt:lpstr>Таганрогская гимназия</vt:lpstr>
      <vt:lpstr>  Дом Чеховых в Москве</vt:lpstr>
      <vt:lpstr>Признание чеховского таланта</vt:lpstr>
      <vt:lpstr>Путешествие на Сахалин</vt:lpstr>
      <vt:lpstr>Богимово</vt:lpstr>
      <vt:lpstr>Владельцы Богимова</vt:lpstr>
      <vt:lpstr>Литературная репутация  Антона Чехова</vt:lpstr>
      <vt:lpstr>Мелихово</vt:lpstr>
      <vt:lpstr>Мелиховский врачебный участок</vt:lpstr>
      <vt:lpstr>Чехов - врач</vt:lpstr>
      <vt:lpstr>Мелиховская школа</vt:lpstr>
      <vt:lpstr>Чеховское наследие</vt:lpstr>
      <vt:lpstr>Лика Мизинова</vt:lpstr>
      <vt:lpstr>А.П.Чехов с женой</vt:lpstr>
      <vt:lpstr>Ялта</vt:lpstr>
      <vt:lpstr>Ялтинский сад</vt:lpstr>
      <vt:lpstr>Последние годы жизни</vt:lpstr>
      <vt:lpstr>Могила Чехова</vt:lpstr>
      <vt:lpstr>Памятники Чехову</vt:lpstr>
      <vt:lpstr>  Значение творчества А.П.Чехова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30</cp:revision>
  <dcterms:created xsi:type="dcterms:W3CDTF">2009-11-02T09:25:19Z</dcterms:created>
  <dcterms:modified xsi:type="dcterms:W3CDTF">2020-01-20T04:59:29Z</dcterms:modified>
</cp:coreProperties>
</file>