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2B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922A8-F3FA-4451-8144-0CAC763BEC7F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A1015808-E84F-420F-8ED8-59E4427E133A}">
      <dgm:prSet/>
      <dgm:spPr/>
      <dgm:t>
        <a:bodyPr/>
        <a:lstStyle/>
        <a:p>
          <a:pPr rtl="0"/>
          <a:r>
            <a:rPr lang="ru-RU" b="1" dirty="0" smtClean="0"/>
            <a:t>•	</a:t>
          </a:r>
          <a:r>
            <a:rPr lang="ru-RU" b="1" dirty="0" smtClean="0">
              <a:solidFill>
                <a:srgbClr val="002060"/>
              </a:solidFill>
            </a:rPr>
            <a:t>Если семья — это постройка, то какая… </a:t>
          </a:r>
          <a:endParaRPr lang="ru-RU" dirty="0">
            <a:solidFill>
              <a:srgbClr val="002060"/>
            </a:solidFill>
          </a:endParaRPr>
        </a:p>
      </dgm:t>
    </dgm:pt>
    <dgm:pt modelId="{9EBC64C0-D256-42F9-BEA3-A062F0D836EC}" type="parTrans" cxnId="{79816126-28FD-421F-BA61-CDDC6A51FF5D}">
      <dgm:prSet/>
      <dgm:spPr/>
      <dgm:t>
        <a:bodyPr/>
        <a:lstStyle/>
        <a:p>
          <a:endParaRPr lang="ru-RU"/>
        </a:p>
      </dgm:t>
    </dgm:pt>
    <dgm:pt modelId="{B96D35E7-149B-45B4-832D-B500FD7A3BBE}" type="sibTrans" cxnId="{79816126-28FD-421F-BA61-CDDC6A51FF5D}">
      <dgm:prSet/>
      <dgm:spPr/>
      <dgm:t>
        <a:bodyPr/>
        <a:lstStyle/>
        <a:p>
          <a:endParaRPr lang="ru-RU"/>
        </a:p>
      </dgm:t>
    </dgm:pt>
    <dgm:pt modelId="{823E09E0-D6B1-4E35-829C-5837F3C9AE16}">
      <dgm:prSet/>
      <dgm:spPr/>
      <dgm:t>
        <a:bodyPr/>
        <a:lstStyle/>
        <a:p>
          <a:pPr rtl="0"/>
          <a:r>
            <a:rPr lang="ru-RU" b="1" dirty="0" smtClean="0"/>
            <a:t>•	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Если семья — это цвет, то какой… </a:t>
          </a:r>
          <a:endParaRPr lang="ru-RU" dirty="0">
            <a:solidFill>
              <a:schemeClr val="accent4">
                <a:lumMod val="50000"/>
              </a:schemeClr>
            </a:solidFill>
          </a:endParaRPr>
        </a:p>
      </dgm:t>
    </dgm:pt>
    <dgm:pt modelId="{99A79D8E-3486-4C23-9ED6-2347AC782BCE}" type="parTrans" cxnId="{5FAA0236-44EB-4D7D-8968-4E7AA0173774}">
      <dgm:prSet/>
      <dgm:spPr/>
      <dgm:t>
        <a:bodyPr/>
        <a:lstStyle/>
        <a:p>
          <a:endParaRPr lang="ru-RU"/>
        </a:p>
      </dgm:t>
    </dgm:pt>
    <dgm:pt modelId="{1BE72841-D8AE-4FE2-BE34-5DA07E64AAA6}" type="sibTrans" cxnId="{5FAA0236-44EB-4D7D-8968-4E7AA0173774}">
      <dgm:prSet/>
      <dgm:spPr/>
      <dgm:t>
        <a:bodyPr/>
        <a:lstStyle/>
        <a:p>
          <a:endParaRPr lang="ru-RU"/>
        </a:p>
      </dgm:t>
    </dgm:pt>
    <dgm:pt modelId="{57B4D0B4-F585-45D1-B6D4-CDC53ACB39DA}">
      <dgm:prSet/>
      <dgm:spPr/>
      <dgm:t>
        <a:bodyPr/>
        <a:lstStyle/>
        <a:p>
          <a:pPr rtl="0"/>
          <a:r>
            <a:rPr lang="ru-RU" b="1" dirty="0" smtClean="0"/>
            <a:t>•	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Если семья — это музыка, то какая …</a:t>
          </a:r>
          <a:endParaRPr lang="ru-RU" dirty="0">
            <a:solidFill>
              <a:schemeClr val="accent4">
                <a:lumMod val="50000"/>
              </a:schemeClr>
            </a:solidFill>
          </a:endParaRPr>
        </a:p>
      </dgm:t>
    </dgm:pt>
    <dgm:pt modelId="{57F1EF5E-1D1D-4EA0-B0B9-FB00ED9F12A2}" type="parTrans" cxnId="{92F37F09-F535-4B2A-99A6-A00ED6A5F1B1}">
      <dgm:prSet/>
      <dgm:spPr/>
      <dgm:t>
        <a:bodyPr/>
        <a:lstStyle/>
        <a:p>
          <a:endParaRPr lang="ru-RU"/>
        </a:p>
      </dgm:t>
    </dgm:pt>
    <dgm:pt modelId="{5B98E108-E889-4F83-A2B3-A3E4670D1FA8}" type="sibTrans" cxnId="{92F37F09-F535-4B2A-99A6-A00ED6A5F1B1}">
      <dgm:prSet/>
      <dgm:spPr/>
      <dgm:t>
        <a:bodyPr/>
        <a:lstStyle/>
        <a:p>
          <a:endParaRPr lang="ru-RU"/>
        </a:p>
      </dgm:t>
    </dgm:pt>
    <dgm:pt modelId="{3845BF2D-43F1-4B47-83A1-A420D4689C4B}">
      <dgm:prSet/>
      <dgm:spPr/>
      <dgm:t>
        <a:bodyPr/>
        <a:lstStyle/>
        <a:p>
          <a:pPr rtl="0"/>
          <a:r>
            <a:rPr lang="ru-RU" b="1" dirty="0" smtClean="0"/>
            <a:t>•	</a:t>
          </a:r>
          <a:r>
            <a:rPr lang="ru-RU" b="1" dirty="0" smtClean="0">
              <a:solidFill>
                <a:srgbClr val="002060"/>
              </a:solidFill>
            </a:rPr>
            <a:t>Если семья — это геометрическая фигура, то какая… </a:t>
          </a:r>
          <a:endParaRPr lang="ru-RU" dirty="0">
            <a:solidFill>
              <a:srgbClr val="002060"/>
            </a:solidFill>
          </a:endParaRPr>
        </a:p>
      </dgm:t>
    </dgm:pt>
    <dgm:pt modelId="{6978ADEF-92C3-40C4-A0CF-3D359AF6F723}" type="parTrans" cxnId="{DEF01292-02B5-4F1B-9F9B-A551E61CB662}">
      <dgm:prSet/>
      <dgm:spPr/>
      <dgm:t>
        <a:bodyPr/>
        <a:lstStyle/>
        <a:p>
          <a:endParaRPr lang="ru-RU"/>
        </a:p>
      </dgm:t>
    </dgm:pt>
    <dgm:pt modelId="{BB1A1A99-31F1-493E-B493-3FAAEAE76B74}" type="sibTrans" cxnId="{DEF01292-02B5-4F1B-9F9B-A551E61CB662}">
      <dgm:prSet/>
      <dgm:spPr/>
      <dgm:t>
        <a:bodyPr/>
        <a:lstStyle/>
        <a:p>
          <a:endParaRPr lang="ru-RU"/>
        </a:p>
      </dgm:t>
    </dgm:pt>
    <dgm:pt modelId="{060549A5-5A13-427F-B7EC-99765B6703B0}">
      <dgm:prSet/>
      <dgm:spPr/>
      <dgm:t>
        <a:bodyPr/>
        <a:lstStyle/>
        <a:p>
          <a:pPr rtl="0"/>
          <a:r>
            <a:rPr lang="ru-RU" b="1" smtClean="0"/>
            <a:t>•	Если семья — это название фильма, то какого…</a:t>
          </a:r>
          <a:endParaRPr lang="ru-RU"/>
        </a:p>
      </dgm:t>
    </dgm:pt>
    <dgm:pt modelId="{F22A3F5C-4C54-472D-A015-7B6BF8E4842C}" type="parTrans" cxnId="{06ADA692-0B1D-452A-9AB9-5201072DB7B6}">
      <dgm:prSet/>
      <dgm:spPr/>
      <dgm:t>
        <a:bodyPr/>
        <a:lstStyle/>
        <a:p>
          <a:endParaRPr lang="ru-RU"/>
        </a:p>
      </dgm:t>
    </dgm:pt>
    <dgm:pt modelId="{1AC3B42E-55DF-4FF2-A7FA-1C47D5B32772}" type="sibTrans" cxnId="{06ADA692-0B1D-452A-9AB9-5201072DB7B6}">
      <dgm:prSet/>
      <dgm:spPr/>
      <dgm:t>
        <a:bodyPr/>
        <a:lstStyle/>
        <a:p>
          <a:endParaRPr lang="ru-RU"/>
        </a:p>
      </dgm:t>
    </dgm:pt>
    <dgm:pt modelId="{F27F4962-0226-4B73-B9F4-2B80FCD18555}">
      <dgm:prSet/>
      <dgm:spPr/>
      <dgm:t>
        <a:bodyPr/>
        <a:lstStyle/>
        <a:p>
          <a:pPr rtl="0"/>
          <a:r>
            <a:rPr lang="ru-RU" b="1" dirty="0" smtClean="0"/>
            <a:t>•	</a:t>
          </a:r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Если семья — это настроение, то какое…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345A3089-5E78-4331-91BF-B2DB8BBF3BDC}" type="parTrans" cxnId="{5657F8CC-AFBF-4EF5-8287-21FF95B91A59}">
      <dgm:prSet/>
      <dgm:spPr/>
      <dgm:t>
        <a:bodyPr/>
        <a:lstStyle/>
        <a:p>
          <a:endParaRPr lang="ru-RU"/>
        </a:p>
      </dgm:t>
    </dgm:pt>
    <dgm:pt modelId="{696F6988-10A5-48AC-8443-E012C54B6D4E}" type="sibTrans" cxnId="{5657F8CC-AFBF-4EF5-8287-21FF95B91A59}">
      <dgm:prSet/>
      <dgm:spPr/>
      <dgm:t>
        <a:bodyPr/>
        <a:lstStyle/>
        <a:p>
          <a:endParaRPr lang="ru-RU"/>
        </a:p>
      </dgm:t>
    </dgm:pt>
    <dgm:pt modelId="{2F7C331D-9B9C-4677-BE67-F68CC3B15E41}" type="pres">
      <dgm:prSet presAssocID="{263922A8-F3FA-4451-8144-0CAC763BEC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B071F1-727B-46F3-BE29-BAFAAF8E6863}" type="pres">
      <dgm:prSet presAssocID="{A1015808-E84F-420F-8ED8-59E4427E133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0E6E9-288C-40B0-B662-886AB9C8D033}" type="pres">
      <dgm:prSet presAssocID="{B96D35E7-149B-45B4-832D-B500FD7A3BBE}" presName="spacer" presStyleCnt="0"/>
      <dgm:spPr/>
    </dgm:pt>
    <dgm:pt modelId="{72150850-213B-4DF4-A884-CCE995612F50}" type="pres">
      <dgm:prSet presAssocID="{823E09E0-D6B1-4E35-829C-5837F3C9AE1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EE9AC8-FC3A-42F8-B66B-41A08D00F4B6}" type="pres">
      <dgm:prSet presAssocID="{1BE72841-D8AE-4FE2-BE34-5DA07E64AAA6}" presName="spacer" presStyleCnt="0"/>
      <dgm:spPr/>
    </dgm:pt>
    <dgm:pt modelId="{759C46CA-6DFF-46BE-9A15-B80279668E22}" type="pres">
      <dgm:prSet presAssocID="{57B4D0B4-F585-45D1-B6D4-CDC53ACB39DA}" presName="parentText" presStyleLbl="node1" presStyleIdx="2" presStyleCnt="6" custLinFactNeighborX="480" custLinFactNeighborY="-726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575D1-608F-4E94-B0AF-2C6583A2E7DD}" type="pres">
      <dgm:prSet presAssocID="{5B98E108-E889-4F83-A2B3-A3E4670D1FA8}" presName="spacer" presStyleCnt="0"/>
      <dgm:spPr/>
    </dgm:pt>
    <dgm:pt modelId="{2F34311C-F252-41CB-BB64-338FF847E090}" type="pres">
      <dgm:prSet presAssocID="{3845BF2D-43F1-4B47-83A1-A420D4689C4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689E6-7D4F-409C-BB61-D1C56AF136DD}" type="pres">
      <dgm:prSet presAssocID="{BB1A1A99-31F1-493E-B493-3FAAEAE76B74}" presName="spacer" presStyleCnt="0"/>
      <dgm:spPr/>
    </dgm:pt>
    <dgm:pt modelId="{E64659E5-E7D3-48F6-AC0B-23C9E06A7DF2}" type="pres">
      <dgm:prSet presAssocID="{060549A5-5A13-427F-B7EC-99765B6703B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0EA42-74DA-4CED-B89C-B08FD846ED66}" type="pres">
      <dgm:prSet presAssocID="{1AC3B42E-55DF-4FF2-A7FA-1C47D5B32772}" presName="spacer" presStyleCnt="0"/>
      <dgm:spPr/>
    </dgm:pt>
    <dgm:pt modelId="{7E1159B4-AD1D-466B-8A2D-E6AB7DB43493}" type="pres">
      <dgm:prSet presAssocID="{F27F4962-0226-4B73-B9F4-2B80FCD1855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D13165-687C-4A68-B174-9602412D0D57}" type="presOf" srcId="{A1015808-E84F-420F-8ED8-59E4427E133A}" destId="{CEB071F1-727B-46F3-BE29-BAFAAF8E6863}" srcOrd="0" destOrd="0" presId="urn:microsoft.com/office/officeart/2005/8/layout/vList2"/>
    <dgm:cxn modelId="{5657F8CC-AFBF-4EF5-8287-21FF95B91A59}" srcId="{263922A8-F3FA-4451-8144-0CAC763BEC7F}" destId="{F27F4962-0226-4B73-B9F4-2B80FCD18555}" srcOrd="5" destOrd="0" parTransId="{345A3089-5E78-4331-91BF-B2DB8BBF3BDC}" sibTransId="{696F6988-10A5-48AC-8443-E012C54B6D4E}"/>
    <dgm:cxn modelId="{DEF01292-02B5-4F1B-9F9B-A551E61CB662}" srcId="{263922A8-F3FA-4451-8144-0CAC763BEC7F}" destId="{3845BF2D-43F1-4B47-83A1-A420D4689C4B}" srcOrd="3" destOrd="0" parTransId="{6978ADEF-92C3-40C4-A0CF-3D359AF6F723}" sibTransId="{BB1A1A99-31F1-493E-B493-3FAAEAE76B74}"/>
    <dgm:cxn modelId="{EF380436-4167-48A3-93E9-E757C8805780}" type="presOf" srcId="{823E09E0-D6B1-4E35-829C-5837F3C9AE16}" destId="{72150850-213B-4DF4-A884-CCE995612F50}" srcOrd="0" destOrd="0" presId="urn:microsoft.com/office/officeart/2005/8/layout/vList2"/>
    <dgm:cxn modelId="{92F37F09-F535-4B2A-99A6-A00ED6A5F1B1}" srcId="{263922A8-F3FA-4451-8144-0CAC763BEC7F}" destId="{57B4D0B4-F585-45D1-B6D4-CDC53ACB39DA}" srcOrd="2" destOrd="0" parTransId="{57F1EF5E-1D1D-4EA0-B0B9-FB00ED9F12A2}" sibTransId="{5B98E108-E889-4F83-A2B3-A3E4670D1FA8}"/>
    <dgm:cxn modelId="{ED86A05D-4B2F-4977-8873-3B24AE90B359}" type="presOf" srcId="{060549A5-5A13-427F-B7EC-99765B6703B0}" destId="{E64659E5-E7D3-48F6-AC0B-23C9E06A7DF2}" srcOrd="0" destOrd="0" presId="urn:microsoft.com/office/officeart/2005/8/layout/vList2"/>
    <dgm:cxn modelId="{5FAA0236-44EB-4D7D-8968-4E7AA0173774}" srcId="{263922A8-F3FA-4451-8144-0CAC763BEC7F}" destId="{823E09E0-D6B1-4E35-829C-5837F3C9AE16}" srcOrd="1" destOrd="0" parTransId="{99A79D8E-3486-4C23-9ED6-2347AC782BCE}" sibTransId="{1BE72841-D8AE-4FE2-BE34-5DA07E64AAA6}"/>
    <dgm:cxn modelId="{06ADA692-0B1D-452A-9AB9-5201072DB7B6}" srcId="{263922A8-F3FA-4451-8144-0CAC763BEC7F}" destId="{060549A5-5A13-427F-B7EC-99765B6703B0}" srcOrd="4" destOrd="0" parTransId="{F22A3F5C-4C54-472D-A015-7B6BF8E4842C}" sibTransId="{1AC3B42E-55DF-4FF2-A7FA-1C47D5B32772}"/>
    <dgm:cxn modelId="{AF3634EF-3292-459F-B8EA-D857E29C2E0A}" type="presOf" srcId="{263922A8-F3FA-4451-8144-0CAC763BEC7F}" destId="{2F7C331D-9B9C-4677-BE67-F68CC3B15E41}" srcOrd="0" destOrd="0" presId="urn:microsoft.com/office/officeart/2005/8/layout/vList2"/>
    <dgm:cxn modelId="{79816126-28FD-421F-BA61-CDDC6A51FF5D}" srcId="{263922A8-F3FA-4451-8144-0CAC763BEC7F}" destId="{A1015808-E84F-420F-8ED8-59E4427E133A}" srcOrd="0" destOrd="0" parTransId="{9EBC64C0-D256-42F9-BEA3-A062F0D836EC}" sibTransId="{B96D35E7-149B-45B4-832D-B500FD7A3BBE}"/>
    <dgm:cxn modelId="{4A4C6CA5-6C6B-4DAD-A361-9C8F6FCA7AB2}" type="presOf" srcId="{3845BF2D-43F1-4B47-83A1-A420D4689C4B}" destId="{2F34311C-F252-41CB-BB64-338FF847E090}" srcOrd="0" destOrd="0" presId="urn:microsoft.com/office/officeart/2005/8/layout/vList2"/>
    <dgm:cxn modelId="{F5245ECE-7CF3-4664-ABEA-E6957A956E32}" type="presOf" srcId="{57B4D0B4-F585-45D1-B6D4-CDC53ACB39DA}" destId="{759C46CA-6DFF-46BE-9A15-B80279668E22}" srcOrd="0" destOrd="0" presId="urn:microsoft.com/office/officeart/2005/8/layout/vList2"/>
    <dgm:cxn modelId="{5B4D0701-11D3-4CA6-A6C8-FAC2C23EAB1F}" type="presOf" srcId="{F27F4962-0226-4B73-B9F4-2B80FCD18555}" destId="{7E1159B4-AD1D-466B-8A2D-E6AB7DB43493}" srcOrd="0" destOrd="0" presId="urn:microsoft.com/office/officeart/2005/8/layout/vList2"/>
    <dgm:cxn modelId="{363BC490-67FE-4B00-9679-CCB3CF06E5E9}" type="presParOf" srcId="{2F7C331D-9B9C-4677-BE67-F68CC3B15E41}" destId="{CEB071F1-727B-46F3-BE29-BAFAAF8E6863}" srcOrd="0" destOrd="0" presId="urn:microsoft.com/office/officeart/2005/8/layout/vList2"/>
    <dgm:cxn modelId="{1C18B70C-336D-4532-949F-E4D4C81026BB}" type="presParOf" srcId="{2F7C331D-9B9C-4677-BE67-F68CC3B15E41}" destId="{1D20E6E9-288C-40B0-B662-886AB9C8D033}" srcOrd="1" destOrd="0" presId="urn:microsoft.com/office/officeart/2005/8/layout/vList2"/>
    <dgm:cxn modelId="{86FBC444-45C0-4ACE-B40E-341722976162}" type="presParOf" srcId="{2F7C331D-9B9C-4677-BE67-F68CC3B15E41}" destId="{72150850-213B-4DF4-A884-CCE995612F50}" srcOrd="2" destOrd="0" presId="urn:microsoft.com/office/officeart/2005/8/layout/vList2"/>
    <dgm:cxn modelId="{7C19850E-499E-4C84-A4BC-818B05492D5A}" type="presParOf" srcId="{2F7C331D-9B9C-4677-BE67-F68CC3B15E41}" destId="{36EE9AC8-FC3A-42F8-B66B-41A08D00F4B6}" srcOrd="3" destOrd="0" presId="urn:microsoft.com/office/officeart/2005/8/layout/vList2"/>
    <dgm:cxn modelId="{C1726E03-AEA7-4FF0-AAD8-A062FA4AD736}" type="presParOf" srcId="{2F7C331D-9B9C-4677-BE67-F68CC3B15E41}" destId="{759C46CA-6DFF-46BE-9A15-B80279668E22}" srcOrd="4" destOrd="0" presId="urn:microsoft.com/office/officeart/2005/8/layout/vList2"/>
    <dgm:cxn modelId="{CBAC67DF-BC65-44F5-980F-77EB834D7095}" type="presParOf" srcId="{2F7C331D-9B9C-4677-BE67-F68CC3B15E41}" destId="{E14575D1-608F-4E94-B0AF-2C6583A2E7DD}" srcOrd="5" destOrd="0" presId="urn:microsoft.com/office/officeart/2005/8/layout/vList2"/>
    <dgm:cxn modelId="{506BF52A-5F9E-4713-AB6C-3D86F4018B64}" type="presParOf" srcId="{2F7C331D-9B9C-4677-BE67-F68CC3B15E41}" destId="{2F34311C-F252-41CB-BB64-338FF847E090}" srcOrd="6" destOrd="0" presId="urn:microsoft.com/office/officeart/2005/8/layout/vList2"/>
    <dgm:cxn modelId="{83F23BA0-780B-45ED-9A3C-3098B6A4539D}" type="presParOf" srcId="{2F7C331D-9B9C-4677-BE67-F68CC3B15E41}" destId="{DBC689E6-7D4F-409C-BB61-D1C56AF136DD}" srcOrd="7" destOrd="0" presId="urn:microsoft.com/office/officeart/2005/8/layout/vList2"/>
    <dgm:cxn modelId="{10DAA4BA-9D9A-4F8F-9532-4F8F9D1A6E67}" type="presParOf" srcId="{2F7C331D-9B9C-4677-BE67-F68CC3B15E41}" destId="{E64659E5-E7D3-48F6-AC0B-23C9E06A7DF2}" srcOrd="8" destOrd="0" presId="urn:microsoft.com/office/officeart/2005/8/layout/vList2"/>
    <dgm:cxn modelId="{6B9BDF4F-D9B6-4AEC-A5E4-B17A743E5A2A}" type="presParOf" srcId="{2F7C331D-9B9C-4677-BE67-F68CC3B15E41}" destId="{1C00EA42-74DA-4CED-B89C-B08FD846ED66}" srcOrd="9" destOrd="0" presId="urn:microsoft.com/office/officeart/2005/8/layout/vList2"/>
    <dgm:cxn modelId="{7957DC70-4F46-4EA5-8DCA-3D47C8DCD488}" type="presParOf" srcId="{2F7C331D-9B9C-4677-BE67-F68CC3B15E41}" destId="{7E1159B4-AD1D-466B-8A2D-E6AB7DB4349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EC0B5-0CED-4C14-817A-C60DF8ED0C3D}" type="doc">
      <dgm:prSet loTypeId="urn:microsoft.com/office/officeart/2005/8/layout/vList2" loCatId="list" qsTypeId="urn:microsoft.com/office/officeart/2005/8/quickstyle/simple1#1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F1709FCA-A15C-4638-AA7F-21C0E00AC4E0}">
      <dgm:prSet/>
      <dgm:spPr/>
      <dgm:t>
        <a:bodyPr/>
        <a:lstStyle/>
        <a:p>
          <a:pPr rtl="0"/>
          <a:r>
            <a:rPr lang="ru-RU" b="1" dirty="0" smtClean="0"/>
            <a:t>Воспитательная</a:t>
          </a:r>
          <a:endParaRPr lang="ru-RU" dirty="0"/>
        </a:p>
      </dgm:t>
    </dgm:pt>
    <dgm:pt modelId="{474D1BA1-149F-4BDD-AC6B-7D7C5DDDABE0}" type="parTrans" cxnId="{ED3BEEAD-6892-49E3-9181-22A71EF82DDD}">
      <dgm:prSet/>
      <dgm:spPr/>
      <dgm:t>
        <a:bodyPr/>
        <a:lstStyle/>
        <a:p>
          <a:endParaRPr lang="ru-RU"/>
        </a:p>
      </dgm:t>
    </dgm:pt>
    <dgm:pt modelId="{918500C5-9961-48EB-A3CC-BAE66F578BB2}" type="sibTrans" cxnId="{ED3BEEAD-6892-49E3-9181-22A71EF82DDD}">
      <dgm:prSet/>
      <dgm:spPr/>
      <dgm:t>
        <a:bodyPr/>
        <a:lstStyle/>
        <a:p>
          <a:endParaRPr lang="ru-RU"/>
        </a:p>
      </dgm:t>
    </dgm:pt>
    <dgm:pt modelId="{AE2C9E1A-7E11-4FE6-9D5B-FA18F7E78349}">
      <dgm:prSet/>
      <dgm:spPr/>
      <dgm:t>
        <a:bodyPr/>
        <a:lstStyle/>
        <a:p>
          <a:pPr rtl="0"/>
          <a:r>
            <a:rPr lang="ru-RU" b="1" smtClean="0"/>
            <a:t>Хозяйственная</a:t>
          </a:r>
          <a:endParaRPr lang="ru-RU"/>
        </a:p>
      </dgm:t>
    </dgm:pt>
    <dgm:pt modelId="{7B179470-09F6-4614-BBAA-1ED37C044152}" type="parTrans" cxnId="{D6DA9448-384D-4D68-9965-D591EA81AF66}">
      <dgm:prSet/>
      <dgm:spPr/>
      <dgm:t>
        <a:bodyPr/>
        <a:lstStyle/>
        <a:p>
          <a:endParaRPr lang="ru-RU"/>
        </a:p>
      </dgm:t>
    </dgm:pt>
    <dgm:pt modelId="{9FAAC831-6188-4807-AF35-6243CBA67372}" type="sibTrans" cxnId="{D6DA9448-384D-4D68-9965-D591EA81AF66}">
      <dgm:prSet/>
      <dgm:spPr/>
      <dgm:t>
        <a:bodyPr/>
        <a:lstStyle/>
        <a:p>
          <a:endParaRPr lang="ru-RU"/>
        </a:p>
      </dgm:t>
    </dgm:pt>
    <dgm:pt modelId="{01A10B2D-5838-4A50-94B1-93A33878978E}">
      <dgm:prSet/>
      <dgm:spPr/>
      <dgm:t>
        <a:bodyPr/>
        <a:lstStyle/>
        <a:p>
          <a:pPr rtl="0"/>
          <a:r>
            <a:rPr lang="ru-RU" b="1" smtClean="0"/>
            <a:t>Эмоциональная</a:t>
          </a:r>
          <a:endParaRPr lang="ru-RU"/>
        </a:p>
      </dgm:t>
    </dgm:pt>
    <dgm:pt modelId="{4B97E9C0-75C3-40B0-AD2A-E87D9D903B45}" type="parTrans" cxnId="{B2048E25-2881-4424-AC65-D77D0D1AC696}">
      <dgm:prSet/>
      <dgm:spPr/>
      <dgm:t>
        <a:bodyPr/>
        <a:lstStyle/>
        <a:p>
          <a:endParaRPr lang="ru-RU"/>
        </a:p>
      </dgm:t>
    </dgm:pt>
    <dgm:pt modelId="{9A4D711E-09CF-4322-933E-F9234DC34E9D}" type="sibTrans" cxnId="{B2048E25-2881-4424-AC65-D77D0D1AC696}">
      <dgm:prSet/>
      <dgm:spPr/>
      <dgm:t>
        <a:bodyPr/>
        <a:lstStyle/>
        <a:p>
          <a:endParaRPr lang="ru-RU"/>
        </a:p>
      </dgm:t>
    </dgm:pt>
    <dgm:pt modelId="{C402DE93-222D-43FA-96FB-8038E1405EC9}">
      <dgm:prSet/>
      <dgm:spPr/>
      <dgm:t>
        <a:bodyPr/>
        <a:lstStyle/>
        <a:p>
          <a:pPr rtl="0"/>
          <a:r>
            <a:rPr lang="ru-RU" b="1" smtClean="0"/>
            <a:t>Духовная (культурная)</a:t>
          </a:r>
          <a:endParaRPr lang="ru-RU"/>
        </a:p>
      </dgm:t>
    </dgm:pt>
    <dgm:pt modelId="{0FB4F45D-EF80-44C0-9A75-339464CA9F0D}" type="parTrans" cxnId="{EF777035-D301-47EF-8B13-7A94F92FEADD}">
      <dgm:prSet/>
      <dgm:spPr/>
      <dgm:t>
        <a:bodyPr/>
        <a:lstStyle/>
        <a:p>
          <a:endParaRPr lang="ru-RU"/>
        </a:p>
      </dgm:t>
    </dgm:pt>
    <dgm:pt modelId="{108A676A-7BAE-4CE9-87B2-17FBFDE36D3F}" type="sibTrans" cxnId="{EF777035-D301-47EF-8B13-7A94F92FEADD}">
      <dgm:prSet/>
      <dgm:spPr/>
      <dgm:t>
        <a:bodyPr/>
        <a:lstStyle/>
        <a:p>
          <a:endParaRPr lang="ru-RU"/>
        </a:p>
      </dgm:t>
    </dgm:pt>
    <dgm:pt modelId="{ADEDB3DF-94C8-47BE-8139-574E520B319D}">
      <dgm:prSet/>
      <dgm:spPr/>
      <dgm:t>
        <a:bodyPr/>
        <a:lstStyle/>
        <a:p>
          <a:pPr rtl="0"/>
          <a:r>
            <a:rPr lang="ru-RU" b="1" smtClean="0"/>
            <a:t>Социальная</a:t>
          </a:r>
          <a:endParaRPr lang="ru-RU"/>
        </a:p>
      </dgm:t>
    </dgm:pt>
    <dgm:pt modelId="{AC81E24F-94F8-4B08-8237-BB38FCFC160B}" type="parTrans" cxnId="{7E2FCE2B-704A-4CA3-A500-1E3A6E15D148}">
      <dgm:prSet/>
      <dgm:spPr/>
      <dgm:t>
        <a:bodyPr/>
        <a:lstStyle/>
        <a:p>
          <a:endParaRPr lang="ru-RU"/>
        </a:p>
      </dgm:t>
    </dgm:pt>
    <dgm:pt modelId="{A3255A98-1E73-47E3-888F-542E5789D61F}" type="sibTrans" cxnId="{7E2FCE2B-704A-4CA3-A500-1E3A6E15D148}">
      <dgm:prSet/>
      <dgm:spPr/>
      <dgm:t>
        <a:bodyPr/>
        <a:lstStyle/>
        <a:p>
          <a:endParaRPr lang="ru-RU"/>
        </a:p>
      </dgm:t>
    </dgm:pt>
    <dgm:pt modelId="{5A6EF5C1-68F1-4724-B346-0039F38B169D}">
      <dgm:prSet/>
      <dgm:spPr/>
      <dgm:t>
        <a:bodyPr/>
        <a:lstStyle/>
        <a:p>
          <a:pPr rtl="0"/>
          <a:r>
            <a:rPr lang="ru-RU" b="1" smtClean="0"/>
            <a:t>Сексуальная</a:t>
          </a:r>
          <a:endParaRPr lang="ru-RU"/>
        </a:p>
      </dgm:t>
    </dgm:pt>
    <dgm:pt modelId="{42C82BD9-602A-43C3-A25D-85FE1FA8818C}" type="parTrans" cxnId="{E5361562-DBDE-4FE3-97D6-DB344CB6AA23}">
      <dgm:prSet/>
      <dgm:spPr/>
      <dgm:t>
        <a:bodyPr/>
        <a:lstStyle/>
        <a:p>
          <a:endParaRPr lang="ru-RU"/>
        </a:p>
      </dgm:t>
    </dgm:pt>
    <dgm:pt modelId="{DE5C5FDA-5A52-4165-8A1F-BA3CE39EA88A}" type="sibTrans" cxnId="{E5361562-DBDE-4FE3-97D6-DB344CB6AA23}">
      <dgm:prSet/>
      <dgm:spPr/>
      <dgm:t>
        <a:bodyPr/>
        <a:lstStyle/>
        <a:p>
          <a:endParaRPr lang="ru-RU"/>
        </a:p>
      </dgm:t>
    </dgm:pt>
    <dgm:pt modelId="{AA02A408-5088-41D4-9495-1BC598188541}" type="pres">
      <dgm:prSet presAssocID="{AEAEC0B5-0CED-4C14-817A-C60DF8ED0C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786054-D98E-4E44-AA1A-782AF483F8BA}" type="pres">
      <dgm:prSet presAssocID="{F1709FCA-A15C-4638-AA7F-21C0E00AC4E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70443-7A3E-4B77-B03B-C076A4FD4286}" type="pres">
      <dgm:prSet presAssocID="{918500C5-9961-48EB-A3CC-BAE66F578BB2}" presName="spacer" presStyleCnt="0"/>
      <dgm:spPr/>
    </dgm:pt>
    <dgm:pt modelId="{F8BEE3F2-3936-440A-81B9-741489F8082E}" type="pres">
      <dgm:prSet presAssocID="{AE2C9E1A-7E11-4FE6-9D5B-FA18F7E7834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70A8E-F504-4F07-B6D4-9E183E207A54}" type="pres">
      <dgm:prSet presAssocID="{9FAAC831-6188-4807-AF35-6243CBA67372}" presName="spacer" presStyleCnt="0"/>
      <dgm:spPr/>
    </dgm:pt>
    <dgm:pt modelId="{E3A8D95C-54C7-412F-8A2B-0EDAA479C26D}" type="pres">
      <dgm:prSet presAssocID="{01A10B2D-5838-4A50-94B1-93A33878978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4F997-4A2E-404E-B51C-1999DFDE1904}" type="pres">
      <dgm:prSet presAssocID="{9A4D711E-09CF-4322-933E-F9234DC34E9D}" presName="spacer" presStyleCnt="0"/>
      <dgm:spPr/>
    </dgm:pt>
    <dgm:pt modelId="{5380641C-137A-4758-A155-7E19CEA00419}" type="pres">
      <dgm:prSet presAssocID="{C402DE93-222D-43FA-96FB-8038E1405EC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933734-0962-45F2-A036-DEAE08988EC7}" type="pres">
      <dgm:prSet presAssocID="{108A676A-7BAE-4CE9-87B2-17FBFDE36D3F}" presName="spacer" presStyleCnt="0"/>
      <dgm:spPr/>
    </dgm:pt>
    <dgm:pt modelId="{750B4763-8F96-429B-8233-65D2782F76F8}" type="pres">
      <dgm:prSet presAssocID="{ADEDB3DF-94C8-47BE-8139-574E520B319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A9262-F713-46CF-A40C-63B835C510CD}" type="pres">
      <dgm:prSet presAssocID="{A3255A98-1E73-47E3-888F-542E5789D61F}" presName="spacer" presStyleCnt="0"/>
      <dgm:spPr/>
    </dgm:pt>
    <dgm:pt modelId="{6A21AB41-E13F-4664-91CC-4EF3DDDDDDE0}" type="pres">
      <dgm:prSet presAssocID="{5A6EF5C1-68F1-4724-B346-0039F38B169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636196-15B7-4061-A19C-F10486C08B82}" type="presOf" srcId="{AE2C9E1A-7E11-4FE6-9D5B-FA18F7E78349}" destId="{F8BEE3F2-3936-440A-81B9-741489F8082E}" srcOrd="0" destOrd="0" presId="urn:microsoft.com/office/officeart/2005/8/layout/vList2"/>
    <dgm:cxn modelId="{D6DA9448-384D-4D68-9965-D591EA81AF66}" srcId="{AEAEC0B5-0CED-4C14-817A-C60DF8ED0C3D}" destId="{AE2C9E1A-7E11-4FE6-9D5B-FA18F7E78349}" srcOrd="1" destOrd="0" parTransId="{7B179470-09F6-4614-BBAA-1ED37C044152}" sibTransId="{9FAAC831-6188-4807-AF35-6243CBA67372}"/>
    <dgm:cxn modelId="{7E2FCE2B-704A-4CA3-A500-1E3A6E15D148}" srcId="{AEAEC0B5-0CED-4C14-817A-C60DF8ED0C3D}" destId="{ADEDB3DF-94C8-47BE-8139-574E520B319D}" srcOrd="4" destOrd="0" parTransId="{AC81E24F-94F8-4B08-8237-BB38FCFC160B}" sibTransId="{A3255A98-1E73-47E3-888F-542E5789D61F}"/>
    <dgm:cxn modelId="{EF777035-D301-47EF-8B13-7A94F92FEADD}" srcId="{AEAEC0B5-0CED-4C14-817A-C60DF8ED0C3D}" destId="{C402DE93-222D-43FA-96FB-8038E1405EC9}" srcOrd="3" destOrd="0" parTransId="{0FB4F45D-EF80-44C0-9A75-339464CA9F0D}" sibTransId="{108A676A-7BAE-4CE9-87B2-17FBFDE36D3F}"/>
    <dgm:cxn modelId="{30917345-06B1-4D25-BADB-BF767AE5121C}" type="presOf" srcId="{ADEDB3DF-94C8-47BE-8139-574E520B319D}" destId="{750B4763-8F96-429B-8233-65D2782F76F8}" srcOrd="0" destOrd="0" presId="urn:microsoft.com/office/officeart/2005/8/layout/vList2"/>
    <dgm:cxn modelId="{C5BE9A19-0BB7-43DF-B8DF-50A4DFB79D7E}" type="presOf" srcId="{AEAEC0B5-0CED-4C14-817A-C60DF8ED0C3D}" destId="{AA02A408-5088-41D4-9495-1BC598188541}" srcOrd="0" destOrd="0" presId="urn:microsoft.com/office/officeart/2005/8/layout/vList2"/>
    <dgm:cxn modelId="{E5361562-DBDE-4FE3-97D6-DB344CB6AA23}" srcId="{AEAEC0B5-0CED-4C14-817A-C60DF8ED0C3D}" destId="{5A6EF5C1-68F1-4724-B346-0039F38B169D}" srcOrd="5" destOrd="0" parTransId="{42C82BD9-602A-43C3-A25D-85FE1FA8818C}" sibTransId="{DE5C5FDA-5A52-4165-8A1F-BA3CE39EA88A}"/>
    <dgm:cxn modelId="{ED3BEEAD-6892-49E3-9181-22A71EF82DDD}" srcId="{AEAEC0B5-0CED-4C14-817A-C60DF8ED0C3D}" destId="{F1709FCA-A15C-4638-AA7F-21C0E00AC4E0}" srcOrd="0" destOrd="0" parTransId="{474D1BA1-149F-4BDD-AC6B-7D7C5DDDABE0}" sibTransId="{918500C5-9961-48EB-A3CC-BAE66F578BB2}"/>
    <dgm:cxn modelId="{BBAF397A-7111-451C-BEDB-85D99AFA9918}" type="presOf" srcId="{C402DE93-222D-43FA-96FB-8038E1405EC9}" destId="{5380641C-137A-4758-A155-7E19CEA00419}" srcOrd="0" destOrd="0" presId="urn:microsoft.com/office/officeart/2005/8/layout/vList2"/>
    <dgm:cxn modelId="{334662FD-7C48-4A72-AA42-2BEFAE3DC3BF}" type="presOf" srcId="{01A10B2D-5838-4A50-94B1-93A33878978E}" destId="{E3A8D95C-54C7-412F-8A2B-0EDAA479C26D}" srcOrd="0" destOrd="0" presId="urn:microsoft.com/office/officeart/2005/8/layout/vList2"/>
    <dgm:cxn modelId="{8CC73C2D-64AA-47B0-918F-9CE5434EF0CB}" type="presOf" srcId="{5A6EF5C1-68F1-4724-B346-0039F38B169D}" destId="{6A21AB41-E13F-4664-91CC-4EF3DDDDDDE0}" srcOrd="0" destOrd="0" presId="urn:microsoft.com/office/officeart/2005/8/layout/vList2"/>
    <dgm:cxn modelId="{B2048E25-2881-4424-AC65-D77D0D1AC696}" srcId="{AEAEC0B5-0CED-4C14-817A-C60DF8ED0C3D}" destId="{01A10B2D-5838-4A50-94B1-93A33878978E}" srcOrd="2" destOrd="0" parTransId="{4B97E9C0-75C3-40B0-AD2A-E87D9D903B45}" sibTransId="{9A4D711E-09CF-4322-933E-F9234DC34E9D}"/>
    <dgm:cxn modelId="{5A67D6AE-3A98-4E1D-90FC-A6EFBF810FB2}" type="presOf" srcId="{F1709FCA-A15C-4638-AA7F-21C0E00AC4E0}" destId="{A7786054-D98E-4E44-AA1A-782AF483F8BA}" srcOrd="0" destOrd="0" presId="urn:microsoft.com/office/officeart/2005/8/layout/vList2"/>
    <dgm:cxn modelId="{ABDD8BF8-7CE3-46C6-8AA2-8209A3EC5E9C}" type="presParOf" srcId="{AA02A408-5088-41D4-9495-1BC598188541}" destId="{A7786054-D98E-4E44-AA1A-782AF483F8BA}" srcOrd="0" destOrd="0" presId="urn:microsoft.com/office/officeart/2005/8/layout/vList2"/>
    <dgm:cxn modelId="{015E17A3-3EF4-427A-AEA6-EA6C55CC304D}" type="presParOf" srcId="{AA02A408-5088-41D4-9495-1BC598188541}" destId="{14A70443-7A3E-4B77-B03B-C076A4FD4286}" srcOrd="1" destOrd="0" presId="urn:microsoft.com/office/officeart/2005/8/layout/vList2"/>
    <dgm:cxn modelId="{802E7AC3-3EBF-492A-AEDD-2ED0B7998C55}" type="presParOf" srcId="{AA02A408-5088-41D4-9495-1BC598188541}" destId="{F8BEE3F2-3936-440A-81B9-741489F8082E}" srcOrd="2" destOrd="0" presId="urn:microsoft.com/office/officeart/2005/8/layout/vList2"/>
    <dgm:cxn modelId="{2E512A80-BA28-47A4-9AA2-5192B186CD1C}" type="presParOf" srcId="{AA02A408-5088-41D4-9495-1BC598188541}" destId="{40B70A8E-F504-4F07-B6D4-9E183E207A54}" srcOrd="3" destOrd="0" presId="urn:microsoft.com/office/officeart/2005/8/layout/vList2"/>
    <dgm:cxn modelId="{6AF95379-8B1E-4E36-B8CA-BE6BBDA0830D}" type="presParOf" srcId="{AA02A408-5088-41D4-9495-1BC598188541}" destId="{E3A8D95C-54C7-412F-8A2B-0EDAA479C26D}" srcOrd="4" destOrd="0" presId="urn:microsoft.com/office/officeart/2005/8/layout/vList2"/>
    <dgm:cxn modelId="{DBC694CD-0CBD-4C9C-9B4E-A74EE1D3D154}" type="presParOf" srcId="{AA02A408-5088-41D4-9495-1BC598188541}" destId="{DEF4F997-4A2E-404E-B51C-1999DFDE1904}" srcOrd="5" destOrd="0" presId="urn:microsoft.com/office/officeart/2005/8/layout/vList2"/>
    <dgm:cxn modelId="{08FD67FE-CFF0-4B6B-95CF-A3916E7B671F}" type="presParOf" srcId="{AA02A408-5088-41D4-9495-1BC598188541}" destId="{5380641C-137A-4758-A155-7E19CEA00419}" srcOrd="6" destOrd="0" presId="urn:microsoft.com/office/officeart/2005/8/layout/vList2"/>
    <dgm:cxn modelId="{A91E93C1-EB33-4097-8990-4BFCDAC9B4E6}" type="presParOf" srcId="{AA02A408-5088-41D4-9495-1BC598188541}" destId="{4F933734-0962-45F2-A036-DEAE08988EC7}" srcOrd="7" destOrd="0" presId="urn:microsoft.com/office/officeart/2005/8/layout/vList2"/>
    <dgm:cxn modelId="{49A75620-68AC-4F8B-991E-2A07E50D9A43}" type="presParOf" srcId="{AA02A408-5088-41D4-9495-1BC598188541}" destId="{750B4763-8F96-429B-8233-65D2782F76F8}" srcOrd="8" destOrd="0" presId="urn:microsoft.com/office/officeart/2005/8/layout/vList2"/>
    <dgm:cxn modelId="{69B44F8D-CC05-44F6-81B2-E3ED8DC82AF1}" type="presParOf" srcId="{AA02A408-5088-41D4-9495-1BC598188541}" destId="{93FA9262-F713-46CF-A40C-63B835C510CD}" srcOrd="9" destOrd="0" presId="urn:microsoft.com/office/officeart/2005/8/layout/vList2"/>
    <dgm:cxn modelId="{398960E8-3129-46E9-8759-2A35607E0CA0}" type="presParOf" srcId="{AA02A408-5088-41D4-9495-1BC598188541}" destId="{6A21AB41-E13F-4664-91CC-4EF3DDDDDDE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9602-9283-47D8-A013-E9E85596B961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AE93-5F86-4D21-B974-2DFA4C92E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CC704-83DD-4D2D-AD0D-A6FFBD813678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B8A8-B225-48B8-97B2-9BC4F8D66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03E39-67B7-48AB-9E96-65E8CE34F0C8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5D8A-E03F-43B6-85E8-4761500F0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CB2-8795-45A1-8E7B-3735086EE7D4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88DE-83A8-497F-95BA-EB8772CEF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DCF80-1C28-4BB5-AF75-5026F7EA5E26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EE051-6D88-446A-AAA2-2B8EC40F5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A1B9-E9A7-42A6-86DE-4250F24C024E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A08CD-A84C-4C21-A61F-3D33A2EF0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72F2C-ECC7-42F6-B6AE-ECEA46682957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4D2A-168A-4356-B570-0CED760C6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5A616-3DB2-4948-BB54-E759452AD068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20C0C-A003-4B39-9619-83E3DCD31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A410F-6EC5-4113-9320-3D3142DF5709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C8E2-D498-4B1B-9414-DA3848231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D7E6-987C-4CE6-AFF0-053A3A4EF8C6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E3AB-6351-446D-A5A3-3640200FC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1E783-AF76-4535-8A6B-D0299013F49C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C5FF-0060-4146-8ED0-53731BA2D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9C0298-A399-466F-9107-21DA9ADB37A5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1108AC-0F42-4F03-9222-6CBD39AC3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84" r:id="rId9"/>
    <p:sldLayoutId id="2147483675" r:id="rId10"/>
    <p:sldLayoutId id="2147483674" r:id="rId11"/>
  </p:sldLayoutIdLst>
  <p:transition>
    <p:wipe dir="d"/>
  </p:transition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+mj-ea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" name="Содержимое 4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350" y="6350"/>
            <a:ext cx="9144000" cy="6857999"/>
          </a:xfrm>
          <a:effectLst>
            <a:softEdge rad="112500"/>
          </a:effectLst>
        </p:spPr>
      </p:pic>
      <p:sp>
        <p:nvSpPr>
          <p:cNvPr id="13315" name="TextBox 5"/>
          <p:cNvSpPr txBox="1">
            <a:spLocks noChangeArrowheads="1"/>
          </p:cNvSpPr>
          <p:nvPr/>
        </p:nvSpPr>
        <p:spPr bwMode="auto">
          <a:xfrm flipH="1">
            <a:off x="7702550" y="1187450"/>
            <a:ext cx="184150" cy="935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2060"/>
                </a:solidFill>
              </a:rPr>
              <a:t>ья в жизни человека</a:t>
            </a:r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8588375" y="55895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 i="1">
              <a:solidFill>
                <a:srgbClr val="002060"/>
              </a:solidFill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124075" y="5805488"/>
            <a:ext cx="6551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</a:rPr>
              <a:t>                                               Семья в жизни человека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smtClean="0"/>
              <a:t>Основные функции семьи в обществе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09443" y="1807361"/>
          <a:ext cx="7125112" cy="405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042988" y="692150"/>
            <a:ext cx="7124700" cy="923925"/>
          </a:xfrm>
        </p:spPr>
        <p:txBody>
          <a:bodyPr/>
          <a:lstStyle/>
          <a:p>
            <a:pPr algn="ctr"/>
            <a:r>
              <a:rPr lang="ru-RU" sz="3600" b="1" smtClean="0">
                <a:latin typeface="Arial" charset="0"/>
                <a:cs typeface="Arial" charset="0"/>
              </a:rPr>
              <a:t>«Сказка про счастье»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842046" y="1777579"/>
            <a:ext cx="5112568" cy="4591220"/>
          </a:xfrm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75724"/>
            <a:ext cx="8215370" cy="924475"/>
          </a:xfrm>
        </p:spPr>
        <p:txBody>
          <a:bodyPr rtlCol="0">
            <a:prstTxWarp prst="textChevron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Семейные проблемы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/>
              <a:t>•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Психологические условия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несовместимость характеров, несовпадение желаний людей, отсутствия общих интересов, непонимание и неприятие привычек другого.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Материальные условия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отсутствия жилья, отсутствия постоянного источника доходов.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Нравственные условия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недостаточная готовность принимать и понимать другого человека, принципиальные различия в жизненных и нравственных позициях, тайные планы, одиночные решения.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002060"/>
                </a:solidFill>
              </a:rPr>
              <a:t>Семейные обязанности ребёнка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•	Хорошо учиться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•	Помогать по дому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•	Заботится о старших или младших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•	Стараться самому обслуживать себя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446088"/>
            <a:ext cx="7777162" cy="11858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Семейные обязанности у ребёнка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427984" y="1928802"/>
            <a:ext cx="4073106" cy="4500594"/>
          </a:xfrm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088" y="1989138"/>
            <a:ext cx="3529012" cy="4297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/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•	Хорошо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учиться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•	Помогать по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дому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•	Заботится о старших или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младших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•	Стараться самому обслуживать себя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rgbClr val="7030A0"/>
                </a:solidFill>
                <a:latin typeface="Arial" charset="0"/>
                <a:cs typeface="Arial" charset="0"/>
              </a:rPr>
              <a:t>Значение семьи в народном творчестве</a:t>
            </a:r>
          </a:p>
        </p:txBody>
      </p:sp>
      <p:pic>
        <p:nvPicPr>
          <p:cNvPr id="3" name="Рисунок 2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85" y="1938337"/>
            <a:ext cx="6100349" cy="426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15313" cy="928688"/>
          </a:xfrm>
        </p:spPr>
        <p:txBody>
          <a:bodyPr/>
          <a:lstStyle/>
          <a:p>
            <a:r>
              <a:rPr lang="ru-RU" sz="3600" b="1" smtClean="0">
                <a:latin typeface="Arial" charset="0"/>
                <a:cs typeface="Arial" charset="0"/>
              </a:rPr>
              <a:t>Пословицы и поговорки о семье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215313" cy="48577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Вся семья вместе, так и душа на месте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семье разлад, так и дому не рад.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Земля без воды – мертва, человек без семьи – пустоцвет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родной семье и каша гуще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Семья сильна, когда над ней крыша одна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Согласие да лад в семье клад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семье согласно, так идет дело прекрасно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Когда нет семьи, так и дома нет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Семья в куче – не страшна и туча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Семья человеку первую  путевку в жизнь дает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хорошей семье хорошие дети растут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Семья – опора счастья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Семейное согласие всего дороже.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571500" y="428625"/>
            <a:ext cx="7929563" cy="1000125"/>
          </a:xfrm>
        </p:spPr>
        <p:txBody>
          <a:bodyPr/>
          <a:lstStyle/>
          <a:p>
            <a:pPr algn="ctr"/>
            <a:r>
              <a:rPr lang="ru-RU" sz="3600" b="1" smtClean="0">
                <a:latin typeface="Arial" charset="0"/>
                <a:cs typeface="Arial" charset="0"/>
              </a:rPr>
              <a:t>Заповеди и законы семьи</a:t>
            </a: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358187" cy="52149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z="2800" b="1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Свято храни честь своей семьи;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Люби свою семью и делай ее лучше;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Будь внимателен и чутким, всегда готовым прийти на помощь членам своей семьи;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Дари близким радость;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Жизнь – это дорога, полная испытаний, будь готов с честью пройти их.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Любить – это значит прощать,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Прощать – это значит понять,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Понять – это значит знать,</a:t>
            </a:r>
          </a:p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Знать – это значит приблизиться к порогу мудрости.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009650" y="285750"/>
            <a:ext cx="7124700" cy="1143000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Законы семьи</a:t>
            </a: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642938" y="1428750"/>
            <a:ext cx="8143875" cy="5000625"/>
          </a:xfrm>
        </p:spPr>
        <p:txBody>
          <a:bodyPr/>
          <a:lstStyle/>
          <a:p>
            <a:r>
              <a:rPr lang="ru-RU" sz="2000" b="1" smtClean="0">
                <a:solidFill>
                  <a:srgbClr val="002060"/>
                </a:solidFill>
              </a:rPr>
              <a:t>Строить отношения в семье на доверии и взаимопонимании.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Обладь желанием поделиться своими радостями и бедами с членами семьи.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Уметь чувствовать рядом родного человека, не причинять ему боли.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Уважать старость, дарить радость, 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Помнить «Делать хорошее людям – хорошеть самому»</a:t>
            </a:r>
          </a:p>
          <a:p>
            <a:endParaRPr 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009650" y="214313"/>
            <a:ext cx="7124700" cy="1385887"/>
          </a:xfrm>
        </p:spPr>
        <p:txBody>
          <a:bodyPr/>
          <a:lstStyle/>
          <a:p>
            <a:pPr algn="ctr"/>
            <a:r>
              <a:rPr lang="ru-RU" b="1" smtClean="0">
                <a:latin typeface="Arial" charset="0"/>
                <a:cs typeface="Arial" charset="0"/>
              </a:rPr>
              <a:t>15 мая – </a:t>
            </a:r>
            <a:br>
              <a:rPr lang="ru-RU" b="1" smtClean="0">
                <a:latin typeface="Arial" charset="0"/>
                <a:cs typeface="Arial" charset="0"/>
              </a:rPr>
            </a:br>
            <a:r>
              <a:rPr lang="ru-RU" b="1" smtClean="0">
                <a:latin typeface="Arial" charset="0"/>
                <a:cs typeface="Arial" charset="0"/>
              </a:rPr>
              <a:t>Международный день семьи</a:t>
            </a:r>
          </a:p>
        </p:txBody>
      </p:sp>
      <p:pic>
        <p:nvPicPr>
          <p:cNvPr id="4" name="Содержимое 3" descr="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616666"/>
            <a:ext cx="7286676" cy="4595516"/>
          </a:xfrm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Актуальные вопросы для обсуждения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1560" y="1726785"/>
            <a:ext cx="8136904" cy="4860540"/>
          </a:xfrm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116013" y="2276475"/>
            <a:ext cx="72009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для тебя означает семья?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Какая семья считается счастливой?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Требует ли жизнь в семье большого творчества?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009650" y="676275"/>
            <a:ext cx="7124700" cy="1323975"/>
          </a:xfrm>
        </p:spPr>
        <p:txBody>
          <a:bodyPr/>
          <a:lstStyle/>
          <a:p>
            <a:pPr algn="ctr"/>
            <a:r>
              <a:rPr lang="ru-RU" b="1" smtClean="0">
                <a:latin typeface="Arial" charset="0"/>
                <a:cs typeface="Arial" charset="0"/>
              </a:rPr>
              <a:t>8 июля – </a:t>
            </a:r>
            <a:br>
              <a:rPr lang="ru-RU" b="1" smtClean="0">
                <a:latin typeface="Arial" charset="0"/>
                <a:cs typeface="Arial" charset="0"/>
              </a:rPr>
            </a:br>
            <a:r>
              <a:rPr lang="ru-RU" b="1" smtClean="0">
                <a:latin typeface="Arial" charset="0"/>
                <a:cs typeface="Arial" charset="0"/>
              </a:rPr>
              <a:t>Всероссийский день семьи, любви и верности</a:t>
            </a:r>
          </a:p>
        </p:txBody>
      </p:sp>
      <p:pic>
        <p:nvPicPr>
          <p:cNvPr id="5" name="Содержимое 4" descr="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214554"/>
            <a:ext cx="6357982" cy="4429156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286750" cy="1571625"/>
          </a:xfrm>
        </p:spPr>
        <p:txBody>
          <a:bodyPr/>
          <a:lstStyle/>
          <a:p>
            <a:pPr algn="ctr"/>
            <a:r>
              <a:rPr lang="ru-RU" smtClean="0"/>
              <a:t> </a:t>
            </a:r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Прикрепите сердечки с теми понятиями, которые вам ближе всего: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33794" name="Содержимое 3" descr="2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571625"/>
            <a:ext cx="9144000" cy="5286375"/>
          </a:xfrm>
        </p:spPr>
      </p:pic>
      <p:sp>
        <p:nvSpPr>
          <p:cNvPr id="7" name="TextBox 6"/>
          <p:cNvSpPr txBox="1"/>
          <p:nvPr/>
        </p:nvSpPr>
        <p:spPr>
          <a:xfrm>
            <a:off x="642938" y="2143125"/>
            <a:ext cx="7643812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Семья – это самое главное в жизни человека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Семья – это дом, крепость, тыл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Семья – это союз единомышленников и близких людей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Семья – это моя гордость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4818" name="Содержимое 3" descr="2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2413" cy="6880225"/>
          </a:xfrm>
        </p:spPr>
      </p:pic>
      <p:sp>
        <p:nvSpPr>
          <p:cNvPr id="5" name="TextBox 4"/>
          <p:cNvSpPr txBox="1"/>
          <p:nvPr/>
        </p:nvSpPr>
        <p:spPr>
          <a:xfrm>
            <a:off x="428625" y="857250"/>
            <a:ext cx="671512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Ответим на вопросы</a:t>
            </a: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чего люди создают семью?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условия необходимы для создания семьи?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должны распределяться семейные обязанности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нет детей – это семья или нет?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обязанности должны быть у детей?</a:t>
            </a:r>
            <a:endParaRPr lang="ru-RU" sz="24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50" y="214313"/>
            <a:ext cx="7124700" cy="7858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Викторина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357188" y="1000125"/>
            <a:ext cx="8501062" cy="56435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b="1" i="1" smtClean="0">
                <a:solidFill>
                  <a:srgbClr val="002060"/>
                </a:solidFill>
                <a:latin typeface="Arial" charset="0"/>
                <a:cs typeface="Arial" charset="0"/>
              </a:rPr>
              <a:t>1 Как по-латыни звучит слово «семья»? (Фамилия)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solidFill>
                  <a:srgbClr val="002060"/>
                </a:solidFill>
                <a:latin typeface="Arial" charset="0"/>
                <a:cs typeface="Arial" charset="0"/>
              </a:rPr>
              <a:t>2 Какое выражение стало символом большой семьи;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а) трое в лодке; 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б) четверо за компьютером;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в) пятеро в ванной;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г) семеро по лавкам.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    </a:t>
            </a:r>
            <a:r>
              <a:rPr lang="ru-RU" sz="2000" b="1" i="1" smtClean="0">
                <a:solidFill>
                  <a:srgbClr val="002060"/>
                </a:solidFill>
                <a:latin typeface="Arial" charset="0"/>
                <a:cs typeface="Arial" charset="0"/>
              </a:rPr>
              <a:t>3. Какое из музыкальных произведений традиционно звучит на церемонии бракосочетания?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а) вальс Штрауса;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б) полонез Огинского;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в) марш Мендельсона</a:t>
            </a:r>
          </a:p>
          <a:p>
            <a:pPr>
              <a:buFont typeface="Wingdings 2" pitchFamily="18" charset="2"/>
              <a:buNone/>
            </a:pPr>
            <a:r>
              <a:rPr lang="ru-RU" sz="2000" b="1" i="1" smtClean="0">
                <a:latin typeface="Arial" charset="0"/>
                <a:cs typeface="Arial" charset="0"/>
              </a:rPr>
              <a:t>в) хабанера Бизе</a:t>
            </a:r>
          </a:p>
          <a:p>
            <a:endParaRPr lang="ru-RU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33415"/>
          </a:xfrm>
          <a:effectLst>
            <a:softEdge rad="112500"/>
          </a:effectLst>
        </p:spPr>
      </p:pic>
      <p:sp>
        <p:nvSpPr>
          <p:cNvPr id="36867" name="TextBox 4"/>
          <p:cNvSpPr txBox="1">
            <a:spLocks noChangeArrowheads="1"/>
          </p:cNvSpPr>
          <p:nvPr/>
        </p:nvSpPr>
        <p:spPr bwMode="auto">
          <a:xfrm>
            <a:off x="785813" y="928688"/>
            <a:ext cx="7640637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2060"/>
                </a:solidFill>
              </a:rPr>
              <a:t>Семья – это счастье, любовь и удача,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летом поездки на дачу.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праздник, семейные даты,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Подарки, покупки, семейные траты.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Рожденье детей, первый шаг, первый лепет,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Мечты о хорошем, волненье и трепет.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труд, друг о друге забота,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много домашней работы.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важно!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Семья – это сложно!</a:t>
            </a:r>
          </a:p>
          <a:p>
            <a:r>
              <a:rPr lang="ru-RU" sz="2400" b="1" i="1">
                <a:solidFill>
                  <a:srgbClr val="002060"/>
                </a:solidFill>
              </a:rPr>
              <a:t>Но счастливо жить одному невозможно!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7890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5786438"/>
            <a:ext cx="8572500" cy="584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3A2B04"/>
                </a:solidFill>
                <a:latin typeface="Arial" pitchFamily="34" charset="0"/>
                <a:cs typeface="Arial" pitchFamily="34" charset="0"/>
              </a:rPr>
              <a:t>Спасибо за внимание</a:t>
            </a:r>
            <a:r>
              <a:rPr lang="ru-RU" sz="3200" dirty="0">
                <a:solidFill>
                  <a:srgbClr val="3A2B04"/>
                </a:solidFill>
              </a:rPr>
              <a:t>!</a:t>
            </a:r>
            <a:endParaRPr lang="ru-RU" sz="3200" dirty="0">
              <a:solidFill>
                <a:srgbClr val="3A2B04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50" y="676275"/>
            <a:ext cx="7091363" cy="1816100"/>
          </a:xfrm>
        </p:spPr>
        <p:txBody>
          <a:bodyPr>
            <a:noAutofit/>
          </a:bodyPr>
          <a:lstStyle/>
          <a:p>
            <a:pPr algn="r"/>
            <a:r>
              <a:rPr lang="ru-RU" sz="2400" b="1" smtClean="0">
                <a:solidFill>
                  <a:srgbClr val="9D2D0A"/>
                </a:solidFill>
              </a:rPr>
              <a:t>Что нужно для счастья?</a:t>
            </a:r>
            <a:br>
              <a:rPr lang="ru-RU" sz="2400" b="1" smtClean="0">
                <a:solidFill>
                  <a:srgbClr val="9D2D0A"/>
                </a:solidFill>
              </a:rPr>
            </a:br>
            <a:r>
              <a:rPr lang="ru-RU" sz="2400" b="1" smtClean="0">
                <a:solidFill>
                  <a:srgbClr val="9D2D0A"/>
                </a:solidFill>
              </a:rPr>
              <a:t>Тихая семейная жизнь…</a:t>
            </a:r>
            <a:br>
              <a:rPr lang="ru-RU" sz="2400" b="1" smtClean="0">
                <a:solidFill>
                  <a:srgbClr val="9D2D0A"/>
                </a:solidFill>
              </a:rPr>
            </a:br>
            <a:r>
              <a:rPr lang="ru-RU" sz="2400" b="1" smtClean="0">
                <a:solidFill>
                  <a:srgbClr val="9D2D0A"/>
                </a:solidFill>
              </a:rPr>
              <a:t>с возможностью делать добро людям.</a:t>
            </a:r>
            <a:br>
              <a:rPr lang="ru-RU" sz="2400" b="1" smtClean="0">
                <a:solidFill>
                  <a:srgbClr val="9D2D0A"/>
                </a:solidFill>
              </a:rPr>
            </a:br>
            <a:r>
              <a:rPr lang="ru-RU" sz="2400" b="1" smtClean="0">
                <a:solidFill>
                  <a:srgbClr val="9D2D0A"/>
                </a:solidFill>
              </a:rPr>
              <a:t>Л. Н. Толстой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619672" y="2361406"/>
            <a:ext cx="5904655" cy="4090870"/>
          </a:xfrm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mtClean="0">
                <a:solidFill>
                  <a:srgbClr val="9D2D0A"/>
                </a:solidFill>
              </a:rPr>
              <a:t>Современные формы семьи и типы властных структур в семье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650" y="1806575"/>
            <a:ext cx="7124700" cy="4575175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Традиционные формы : 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Полная или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нуклеарная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семья (это семья в которой проживают оба родителя и их дети, такие семья проживают отдельно от других родственников); 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однопоколенная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(семья, состоящая из супружеской пары без  детей);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расширенная (семья, состоящая из родителей, их детей и совместно с ними проживающих родственников: старших родителей, братьев и сестер, внуков и др.,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т.е.несколько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поколений);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Нетрадиционные формы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1341438"/>
            <a:ext cx="7920038" cy="5327650"/>
          </a:xfrm>
        </p:spPr>
        <p:txBody>
          <a:bodyPr rtlCol="0">
            <a:normAutofit/>
          </a:bodyPr>
          <a:lstStyle/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неполная семья (семья, состоящая из матери и её ребенка). Причем, если отец официально отсутствует (в свидетельстве о рождении ребенка стоит прочерк) женщина признается матерью-одиночкой; если же отец признал своего ребенка (имеется свидетельство об установлении отцовства), но не проживает совместно с его матерью, женщина не имеет статуса матери-одиночки, однако воспитывает ребенка в неполной семье), 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смешанная семья  (семьи, в которых родители (или один родитель) состоят во втором браке и имеются сводные братья или сестры; семья с приемными детьми) </a:t>
            </a:r>
          </a:p>
          <a:p>
            <a:pPr marL="0" indent="0"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функционально неполная семья (где присутствуют оба родителя, но в связи с профессиональными либо другими обстоятельствами мало оставляют времени для семьи, либо вообще забывают о своих воспитательских функциях).</a:t>
            </a:r>
          </a:p>
          <a:p>
            <a:pPr fontAlgn="auto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smtClean="0">
                <a:solidFill>
                  <a:srgbClr val="9D2D0A"/>
                </a:solidFill>
              </a:rPr>
              <a:t> Альтернативные формы</a:t>
            </a:r>
          </a:p>
        </p:txBody>
      </p:sp>
      <p:pic>
        <p:nvPicPr>
          <p:cNvPr id="1843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806575"/>
            <a:ext cx="7777162" cy="4646613"/>
          </a:xfrm>
        </p:spPr>
      </p:pic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1547813" y="2205038"/>
            <a:ext cx="63373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</a:rPr>
              <a:t>сознательно бездетный брак, гомосексуальные браки, групповые браки, незарегистрированные браки, коммуны и т.д.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009650" y="446088"/>
            <a:ext cx="7450138" cy="1185862"/>
          </a:xfrm>
        </p:spPr>
        <p:txBody>
          <a:bodyPr/>
          <a:lstStyle/>
          <a:p>
            <a:pPr algn="ctr"/>
            <a:r>
              <a:rPr lang="ru-RU" sz="3200" b="1" smtClean="0">
                <a:latin typeface="Arial" charset="0"/>
                <a:cs typeface="Arial" charset="0"/>
              </a:rPr>
              <a:t>Типы властных структур в семье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1638" y="2276475"/>
            <a:ext cx="4537075" cy="3744913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288" y="2349500"/>
            <a:ext cx="3816350" cy="3511550"/>
          </a:xfrm>
        </p:spPr>
        <p:txBody>
          <a:bodyPr rtlCol="0">
            <a:normAutofit lnSpcReduction="10000"/>
          </a:bodyPr>
          <a:lstStyle/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Патриархальная</a:t>
            </a: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Матриархальная</a:t>
            </a: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Эгалитарная</a:t>
            </a: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fontAlgn="auto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Детоцентрическая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  <a:cs typeface="Arial" charset="0"/>
              </a:rPr>
              <a:t>  Семья  и  брак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806575"/>
            <a:ext cx="8424862" cy="4779963"/>
          </a:xfrm>
        </p:spPr>
      </p:pic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771525" y="2173288"/>
            <a:ext cx="7850188" cy="20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</a:rPr>
              <a:t>Семья</a:t>
            </a:r>
            <a:r>
              <a:rPr lang="ru-RU" b="1">
                <a:solidFill>
                  <a:srgbClr val="002060"/>
                </a:solidFill>
              </a:rPr>
              <a:t> образуется тогда, когда мужчина и женщина вступают в брак. Основой такой семьи является взаимное чувство любви, желание жить вместе.</a:t>
            </a:r>
          </a:p>
          <a:p>
            <a:r>
              <a:rPr lang="ru-RU" sz="2400" b="1">
                <a:solidFill>
                  <a:srgbClr val="002060"/>
                </a:solidFill>
              </a:rPr>
              <a:t>Брак</a:t>
            </a:r>
            <a:r>
              <a:rPr lang="ru-RU" b="1">
                <a:solidFill>
                  <a:srgbClr val="002060"/>
                </a:solidFill>
              </a:rPr>
              <a:t> – добровольный, равноправный союз женщины и мужчины заключаемый для создания семьи и порождающий взаимные права и обязанности супругов.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«Ассоциация»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1331913" y="256540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</p:nvPr>
        </p:nvGraphicFramePr>
        <p:xfrm>
          <a:off x="1009443" y="1807361"/>
          <a:ext cx="7125112" cy="405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307</TotalTime>
  <Words>747</Words>
  <Application>Microsoft Office PowerPoint</Application>
  <PresentationFormat>Экран (4:3)</PresentationFormat>
  <Paragraphs>120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Verdana</vt:lpstr>
      <vt:lpstr>Arial</vt:lpstr>
      <vt:lpstr>Wingdings 2</vt:lpstr>
      <vt:lpstr>Calibri</vt:lpstr>
      <vt:lpstr>Wingdings</vt:lpstr>
      <vt:lpstr>Spring</vt:lpstr>
      <vt:lpstr>Spring</vt:lpstr>
      <vt:lpstr>Слайд 1</vt:lpstr>
      <vt:lpstr>Актуальные вопросы для обсуждения</vt:lpstr>
      <vt:lpstr>Что нужно для счастья? Тихая семейная жизнь… с возможностью делать добро людям. Л. Н. Толстой</vt:lpstr>
      <vt:lpstr>Современные формы семьи и типы властных структур в семье</vt:lpstr>
      <vt:lpstr> Нетрадиционные формы    </vt:lpstr>
      <vt:lpstr> Альтернативные формы</vt:lpstr>
      <vt:lpstr>Типы властных структур в семье</vt:lpstr>
      <vt:lpstr>  Семья  и  брак </vt:lpstr>
      <vt:lpstr>Упражнение «Ассоциация»</vt:lpstr>
      <vt:lpstr>Основные функции семьи в обществе</vt:lpstr>
      <vt:lpstr>«Сказка про счастье»</vt:lpstr>
      <vt:lpstr>Слайд 12</vt:lpstr>
      <vt:lpstr>Семейные обязанности ребёнка</vt:lpstr>
      <vt:lpstr>Семейные обязанности у ребёнка</vt:lpstr>
      <vt:lpstr>Значение семьи в народном творчестве</vt:lpstr>
      <vt:lpstr>Пословицы и поговорки о семье</vt:lpstr>
      <vt:lpstr>Заповеди и законы семьи</vt:lpstr>
      <vt:lpstr>Законы семьи</vt:lpstr>
      <vt:lpstr>15 мая –  Международный день семьи</vt:lpstr>
      <vt:lpstr>8 июля –  Всероссийский день семьи, любви и верности</vt:lpstr>
      <vt:lpstr> Прикрепите сердечки с теми понятиями, которые вам ближе всего: </vt:lpstr>
      <vt:lpstr>Слайд 22</vt:lpstr>
      <vt:lpstr>Викторина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в жизни человека</dc:title>
  <dc:creator>user</dc:creator>
  <cp:lastModifiedBy>1</cp:lastModifiedBy>
  <cp:revision>47</cp:revision>
  <dcterms:created xsi:type="dcterms:W3CDTF">2016-10-30T14:03:18Z</dcterms:created>
  <dcterms:modified xsi:type="dcterms:W3CDTF">2020-05-15T04:09:15Z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670788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