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3" r:id="rId6"/>
    <p:sldId id="269" r:id="rId7"/>
    <p:sldId id="258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5DE0-D95F-4F40-AF4B-6E566B37E106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52179-5895-45D5-ACCF-782D50C69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0A258-3DF8-4338-8F52-C92D5D8F5F86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1EAC-95E2-4C4A-9BB5-9ECD868BB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760C-13C8-43D9-A054-74C7D8AC32A7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1C02-3220-4077-A898-28FE05830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548FA-B540-4699-AE9C-E057CE25FAC1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C1ACD-D380-44C8-94FD-CA9525C98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F4E7-6AE3-4859-87DF-BD05391A2315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FB826-6244-42FA-B632-429A32266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FDBB3-3F28-45FA-B922-908E34999051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64409-120A-4BCE-9346-5F02FEF22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76214-50F5-447E-9619-DB91FE2E9C36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E7759-4368-48E7-868B-5EA78EA31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4CAE-4E01-4AE7-99F4-CCC3321378E1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B639C-9C2D-4FA7-9F0F-13754A0D8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26C2-5846-44C4-B812-28A20A4E9EE0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00B35-FA01-4FBD-92F6-A9B2C693E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1742-1161-48C1-B599-6BD430B6A805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99A2-A63D-4F8B-AEAA-558069C78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58668-E08A-4548-A301-C07D97F82D32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2DB94-46EE-4E2D-A92B-F3096AD62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4A791F-9DF9-4D9B-9222-5FAD97A46432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93B557-60E1-4CB4-969B-DD20C68B2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340743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s://penzamama.ru/sites/penzamama.ru/files/2018/05/22-21/21-12-20-111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2781300"/>
            <a:ext cx="91059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7704" y="1124744"/>
            <a:ext cx="6550191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eskneesC" pitchFamily="82" charset="0"/>
                <a:cs typeface="+mn-cs"/>
              </a:rPr>
              <a:t>Веселая школа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eskneesC" pitchFamily="82" charset="0"/>
                <a:cs typeface="+mn-cs"/>
              </a:rPr>
              <a:t>детских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eskneesC" pitchFamily="82" charset="0"/>
                <a:cs typeface="+mn-cs"/>
              </a:rPr>
              <a:t>писателей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7150" y="101600"/>
            <a:ext cx="68405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+mn-cs"/>
              </a:rPr>
              <a:t>БУК «Тюкалинская ЦБС»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+mn-cs"/>
              </a:rPr>
              <a:t>Центральная детская библиотека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s://i.pinimg.com/736x/4f/56/63/4f5663c2ab37fdc7dd8d52c190c5cf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905375"/>
            <a:ext cx="115093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3"/>
          <p:cNvSpPr>
            <a:spLocks noChangeArrowheads="1"/>
          </p:cNvSpPr>
          <p:nvPr/>
        </p:nvSpPr>
        <p:spPr bwMode="auto">
          <a:xfrm flipV="1">
            <a:off x="6300788" y="2886075"/>
            <a:ext cx="61118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3555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/>
              <a:t>Ответы на литературную викторину</a:t>
            </a:r>
          </a:p>
        </p:txBody>
      </p:sp>
      <p:sp>
        <p:nvSpPr>
          <p:cNvPr id="23556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С. В. Михалков родился 13 марта 1913 года в Москве.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Стихи, рассказы, сказки, басни,  пьесы, переводы, статьи, сценарии.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«Дорога».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b="1" i="1" smtClean="0">
              <a:solidFill>
                <a:srgbClr val="4F6228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101 год</a:t>
            </a:r>
          </a:p>
          <a:p>
            <a:pPr>
              <a:buFont typeface="Arial" charset="0"/>
              <a:buNone/>
            </a:pPr>
            <a:endParaRPr lang="ru-RU" sz="2400" b="1" i="1" smtClean="0">
              <a:solidFill>
                <a:srgbClr val="4F6228"/>
              </a:solidFill>
            </a:endParaRPr>
          </a:p>
        </p:txBody>
      </p:sp>
      <p:sp>
        <p:nvSpPr>
          <p:cNvPr id="23557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«А что у вас?»</a:t>
            </a:r>
          </a:p>
          <a:p>
            <a:pPr eaLnBrk="1" hangingPunct="1">
              <a:lnSpc>
                <a:spcPct val="80000"/>
              </a:lnSpc>
            </a:pPr>
            <a:endParaRPr lang="ru-RU" sz="2400" b="1" i="1" smtClean="0">
              <a:solidFill>
                <a:srgbClr val="4F6228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2400" b="1" i="1" smtClean="0">
              <a:solidFill>
                <a:srgbClr val="4F6228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«Песенка друзей»</a:t>
            </a:r>
          </a:p>
          <a:p>
            <a:pPr eaLnBrk="1" hangingPunct="1">
              <a:lnSpc>
                <a:spcPct val="80000"/>
              </a:lnSpc>
            </a:pPr>
            <a:endParaRPr lang="ru-RU" sz="2400" b="1" i="1" smtClean="0">
              <a:solidFill>
                <a:srgbClr val="4F6228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Мы везем с собой кота, </a:t>
            </a:r>
            <a:br>
              <a:rPr lang="ru-RU" sz="2400" b="1" i="1" smtClean="0">
                <a:solidFill>
                  <a:srgbClr val="4F6228"/>
                </a:solidFill>
              </a:rPr>
            </a:br>
            <a:r>
              <a:rPr lang="ru-RU" sz="2400" b="1" i="1" smtClean="0">
                <a:solidFill>
                  <a:srgbClr val="4F6228"/>
                </a:solidFill>
              </a:rPr>
              <a:t>Чижика, собаку,</a:t>
            </a:r>
            <a:br>
              <a:rPr lang="ru-RU" sz="2400" b="1" i="1" smtClean="0">
                <a:solidFill>
                  <a:srgbClr val="4F6228"/>
                </a:solidFill>
              </a:rPr>
            </a:br>
            <a:r>
              <a:rPr lang="ru-RU" sz="2400" b="1" i="1" smtClean="0">
                <a:solidFill>
                  <a:srgbClr val="4F6228"/>
                </a:solidFill>
              </a:rPr>
              <a:t>Петьку-забияку,</a:t>
            </a:r>
            <a:br>
              <a:rPr lang="ru-RU" sz="2400" b="1" i="1" smtClean="0">
                <a:solidFill>
                  <a:srgbClr val="4F6228"/>
                </a:solidFill>
              </a:rPr>
            </a:br>
            <a:r>
              <a:rPr lang="ru-RU" sz="2400" b="1" i="1" smtClean="0">
                <a:solidFill>
                  <a:srgbClr val="4F6228"/>
                </a:solidFill>
              </a:rPr>
              <a:t>Обезьяну, попугая –</a:t>
            </a:r>
            <a:br>
              <a:rPr lang="ru-RU" sz="2400" b="1" i="1" smtClean="0">
                <a:solidFill>
                  <a:srgbClr val="4F6228"/>
                </a:solidFill>
              </a:rPr>
            </a:br>
            <a:r>
              <a:rPr lang="ru-RU" sz="2400" b="1" i="1" smtClean="0">
                <a:solidFill>
                  <a:srgbClr val="4F6228"/>
                </a:solidFill>
              </a:rPr>
              <a:t>Вот компания какая!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"Даёт корова молоко".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«Да, стать учёным не легко!»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4F6228"/>
                </a:solidFill>
              </a:rPr>
              <a:t>Степанов</a:t>
            </a:r>
          </a:p>
          <a:p>
            <a:endParaRPr lang="ru-RU" sz="2400" b="1" i="1" smtClean="0">
              <a:solidFill>
                <a:srgbClr val="4F6228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s://i.pinimg.com/736x/4f/56/63/4f5663c2ab37fdc7dd8d52c190c5cf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76700"/>
            <a:ext cx="1655763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76" name="Group 24"/>
          <p:cNvGraphicFramePr>
            <a:graphicFrameLocks noGrp="1"/>
          </p:cNvGraphicFramePr>
          <p:nvPr/>
        </p:nvGraphicFramePr>
        <p:xfrm>
          <a:off x="1331913" y="549275"/>
          <a:ext cx="7345362" cy="3671888"/>
        </p:xfrm>
        <a:graphic>
          <a:graphicData uri="http://schemas.openxmlformats.org/drawingml/2006/table">
            <a:tbl>
              <a:tblPr/>
              <a:tblGrid>
                <a:gridCol w="2628900"/>
                <a:gridCol w="4716462"/>
              </a:tblGrid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Наименование библиотеки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Бекишевская библиотека- филиал №16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Руководитель библиотеки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Климова Елена Николаевна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Адрес библиотеки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Бекишево. Ул. Мира 43/А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2484438" y="160338"/>
            <a:ext cx="6551612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ДРУЗЬЯ!</a:t>
            </a:r>
          </a:p>
          <a:p>
            <a:pPr algn="ctr">
              <a:lnSpc>
                <a:spcPct val="150000"/>
              </a:lnSpc>
            </a:pP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Добро пожаловать в </a:t>
            </a:r>
          </a:p>
          <a:p>
            <a:pPr algn="ctr">
              <a:lnSpc>
                <a:spcPct val="150000"/>
              </a:lnSpc>
            </a:pP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«</a:t>
            </a:r>
            <a:r>
              <a:rPr lang="ru-RU" sz="2000" b="1">
                <a:solidFill>
                  <a:schemeClr val="accent2"/>
                </a:solidFill>
                <a:latin typeface="Comic Sans MS" pitchFamily="66" charset="0"/>
              </a:rPr>
              <a:t>В</a:t>
            </a:r>
            <a:r>
              <a:rPr lang="ru-RU" sz="2000" b="1">
                <a:solidFill>
                  <a:srgbClr val="4F6228"/>
                </a:solidFill>
                <a:latin typeface="Comic Sans MS" pitchFamily="66" charset="0"/>
              </a:rPr>
              <a:t>Е</a:t>
            </a:r>
            <a:r>
              <a:rPr lang="ru-RU" sz="2000" b="1">
                <a:solidFill>
                  <a:srgbClr val="984807"/>
                </a:solidFill>
                <a:latin typeface="Comic Sans MS" pitchFamily="66" charset="0"/>
              </a:rPr>
              <a:t>С</a:t>
            </a:r>
            <a:r>
              <a:rPr lang="ru-RU" sz="2000" b="1">
                <a:solidFill>
                  <a:srgbClr val="403152"/>
                </a:solidFill>
                <a:latin typeface="Comic Sans MS" pitchFamily="66" charset="0"/>
              </a:rPr>
              <a:t>Е</a:t>
            </a:r>
            <a:r>
              <a:rPr lang="ru-RU" sz="2000" b="1">
                <a:solidFill>
                  <a:srgbClr val="31859C"/>
                </a:solidFill>
                <a:latin typeface="Comic Sans MS" pitchFamily="66" charset="0"/>
              </a:rPr>
              <a:t>Л</a:t>
            </a:r>
            <a:r>
              <a:rPr lang="ru-RU" sz="2000" b="1">
                <a:solidFill>
                  <a:srgbClr val="F79646"/>
                </a:solidFill>
                <a:latin typeface="Comic Sans MS" pitchFamily="66" charset="0"/>
              </a:rPr>
              <a:t>У</a:t>
            </a:r>
            <a:r>
              <a:rPr lang="ru-RU" sz="2000" b="1">
                <a:solidFill>
                  <a:srgbClr val="7030A0"/>
                </a:solidFill>
                <a:latin typeface="Comic Sans MS" pitchFamily="66" charset="0"/>
              </a:rPr>
              <a:t>Ю</a:t>
            </a: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 </a:t>
            </a:r>
            <a:r>
              <a:rPr lang="ru-RU" sz="2000" b="1">
                <a:solidFill>
                  <a:schemeClr val="accent2"/>
                </a:solidFill>
                <a:latin typeface="Comic Sans MS" pitchFamily="66" charset="0"/>
              </a:rPr>
              <a:t>Ш</a:t>
            </a:r>
            <a:r>
              <a:rPr lang="ru-RU" sz="2000" b="1">
                <a:solidFill>
                  <a:srgbClr val="4F6228"/>
                </a:solidFill>
                <a:latin typeface="Comic Sans MS" pitchFamily="66" charset="0"/>
              </a:rPr>
              <a:t>К</a:t>
            </a:r>
            <a:r>
              <a:rPr lang="ru-RU" sz="2000" b="1">
                <a:solidFill>
                  <a:srgbClr val="C00000"/>
                </a:solidFill>
                <a:latin typeface="Comic Sans MS" pitchFamily="66" charset="0"/>
              </a:rPr>
              <a:t>О</a:t>
            </a:r>
            <a:r>
              <a:rPr lang="ru-RU" sz="2000" b="1">
                <a:solidFill>
                  <a:srgbClr val="00B0F0"/>
                </a:solidFill>
                <a:latin typeface="Comic Sans MS" pitchFamily="66" charset="0"/>
              </a:rPr>
              <a:t>Л</a:t>
            </a:r>
            <a:r>
              <a:rPr lang="ru-RU" sz="2000" b="1">
                <a:solidFill>
                  <a:srgbClr val="403152"/>
                </a:solidFill>
                <a:latin typeface="Comic Sans MS" pitchFamily="66" charset="0"/>
              </a:rPr>
              <a:t>У</a:t>
            </a: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 </a:t>
            </a:r>
            <a:r>
              <a:rPr lang="ru-RU" sz="2000" b="1">
                <a:solidFill>
                  <a:srgbClr val="C00000"/>
                </a:solidFill>
                <a:latin typeface="Comic Sans MS" pitchFamily="66" charset="0"/>
              </a:rPr>
              <a:t>Д</a:t>
            </a: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Е</a:t>
            </a:r>
            <a:r>
              <a:rPr lang="ru-RU" sz="2000" b="1">
                <a:solidFill>
                  <a:srgbClr val="984807"/>
                </a:solidFill>
                <a:latin typeface="Comic Sans MS" pitchFamily="66" charset="0"/>
              </a:rPr>
              <a:t>Т</a:t>
            </a:r>
            <a:r>
              <a:rPr lang="ru-RU" sz="2000" b="1">
                <a:solidFill>
                  <a:srgbClr val="00B0F0"/>
                </a:solidFill>
                <a:latin typeface="Comic Sans MS" pitchFamily="66" charset="0"/>
              </a:rPr>
              <a:t>С</a:t>
            </a:r>
            <a:r>
              <a:rPr lang="ru-RU" sz="2000" b="1">
                <a:solidFill>
                  <a:srgbClr val="4F6228"/>
                </a:solidFill>
                <a:latin typeface="Comic Sans MS" pitchFamily="66" charset="0"/>
              </a:rPr>
              <a:t>К</a:t>
            </a:r>
            <a:r>
              <a:rPr lang="ru-RU" sz="2000" b="1">
                <a:solidFill>
                  <a:srgbClr val="FFC000"/>
                </a:solidFill>
                <a:latin typeface="Comic Sans MS" pitchFamily="66" charset="0"/>
              </a:rPr>
              <a:t>И</a:t>
            </a:r>
            <a:r>
              <a:rPr lang="ru-RU" sz="2000" b="1">
                <a:solidFill>
                  <a:schemeClr val="accent2"/>
                </a:solidFill>
                <a:latin typeface="Comic Sans MS" pitchFamily="66" charset="0"/>
              </a:rPr>
              <a:t>Х</a:t>
            </a: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 </a:t>
            </a:r>
            <a:r>
              <a:rPr lang="ru-RU" sz="2000" b="1">
                <a:solidFill>
                  <a:srgbClr val="FF0000"/>
                </a:solidFill>
                <a:latin typeface="Comic Sans MS" pitchFamily="66" charset="0"/>
              </a:rPr>
              <a:t>П</a:t>
            </a:r>
            <a:r>
              <a:rPr lang="ru-RU" sz="2000" b="1">
                <a:solidFill>
                  <a:srgbClr val="00B050"/>
                </a:solidFill>
                <a:latin typeface="Comic Sans MS" pitchFamily="66" charset="0"/>
              </a:rPr>
              <a:t>И</a:t>
            </a:r>
            <a:r>
              <a:rPr lang="ru-RU" sz="2000" b="1">
                <a:solidFill>
                  <a:srgbClr val="984807"/>
                </a:solidFill>
                <a:latin typeface="Comic Sans MS" pitchFamily="66" charset="0"/>
              </a:rPr>
              <a:t>С</a:t>
            </a:r>
            <a:r>
              <a:rPr lang="ru-RU" sz="2000" b="1">
                <a:solidFill>
                  <a:srgbClr val="F79646"/>
                </a:solidFill>
                <a:latin typeface="Comic Sans MS" pitchFamily="66" charset="0"/>
              </a:rPr>
              <a:t>А</a:t>
            </a:r>
            <a:r>
              <a:rPr lang="ru-RU" sz="2000" b="1">
                <a:solidFill>
                  <a:srgbClr val="4A452A"/>
                </a:solidFill>
                <a:latin typeface="Comic Sans MS" pitchFamily="66" charset="0"/>
              </a:rPr>
              <a:t>Т</a:t>
            </a:r>
            <a:r>
              <a:rPr lang="ru-RU" sz="2000" b="1">
                <a:solidFill>
                  <a:srgbClr val="604A7B"/>
                </a:solidFill>
                <a:latin typeface="Comic Sans MS" pitchFamily="66" charset="0"/>
              </a:rPr>
              <a:t>Е</a:t>
            </a:r>
            <a:r>
              <a:rPr lang="ru-RU" sz="2000" b="1">
                <a:solidFill>
                  <a:srgbClr val="984807"/>
                </a:solidFill>
                <a:latin typeface="Comic Sans MS" pitchFamily="66" charset="0"/>
              </a:rPr>
              <a:t>Л</a:t>
            </a:r>
            <a:r>
              <a:rPr lang="ru-RU" sz="2000" b="1">
                <a:solidFill>
                  <a:srgbClr val="558ED5"/>
                </a:solidFill>
                <a:latin typeface="Comic Sans MS" pitchFamily="66" charset="0"/>
              </a:rPr>
              <a:t>Е</a:t>
            </a:r>
            <a:r>
              <a:rPr lang="ru-RU" sz="2000" b="1">
                <a:solidFill>
                  <a:srgbClr val="C00000"/>
                </a:solidFill>
                <a:latin typeface="Comic Sans MS" pitchFamily="66" charset="0"/>
              </a:rPr>
              <a:t>Й</a:t>
            </a:r>
            <a:r>
              <a:rPr lang="ru-RU" sz="2000" b="1">
                <a:solidFill>
                  <a:srgbClr val="376092"/>
                </a:solidFill>
                <a:latin typeface="Comic Sans MS" pitchFamily="66" charset="0"/>
              </a:rPr>
              <a:t>»</a:t>
            </a:r>
          </a:p>
          <a:p>
            <a:pPr algn="ctr">
              <a:lnSpc>
                <a:spcPct val="150000"/>
              </a:lnSpc>
            </a:pPr>
            <a:endParaRPr lang="ru-RU" b="1">
              <a:solidFill>
                <a:srgbClr val="376092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</a:rPr>
              <a:t>Бекишевская </a:t>
            </a: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библиотека-филиал предлагает Вам познакомиться с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Творчеством</a:t>
            </a:r>
            <a:r>
              <a:rPr lang="ru-RU" b="1">
                <a:solidFill>
                  <a:srgbClr val="376092"/>
                </a:solidFill>
              </a:rPr>
              <a:t> Сергея Михалкова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Этот писатель по праву заслужил называться 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одним из лучших детских писателей, так как 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оставил свое великое творческое наследие в виде известных детских произведений, которые 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еще долго будут читать и перечитывать 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376092"/>
                </a:solidFill>
                <a:latin typeface="Comic Sans MS" pitchFamily="66" charset="0"/>
              </a:rPr>
              <a:t>не одно поколение юных читателей.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C00000"/>
                </a:solidFill>
                <a:latin typeface="Comic Sans MS" pitchFamily="66" charset="0"/>
              </a:rPr>
              <a:t>Итак  приятного знакомства!</a:t>
            </a:r>
          </a:p>
          <a:p>
            <a:pPr algn="ctr"/>
            <a:endParaRPr lang="ru-RU" sz="2400">
              <a:latin typeface="Calibri" pitchFamily="34" charset="0"/>
            </a:endParaRPr>
          </a:p>
        </p:txBody>
      </p:sp>
      <p:pic>
        <p:nvPicPr>
          <p:cNvPr id="15362" name="Picture 2" descr="https://avatars.mds.yandex.net/get-pdb/2198036/82d1d3fe-3910-4a48-ad0d-22caef2907f6/s1200?webp=fal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50" y="620713"/>
            <a:ext cx="2859088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i.pinimg.com/originals/40/22/dc/4022dc3ceb70ac377c72e0fbda424f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582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1403350" y="2276475"/>
            <a:ext cx="388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Портрет писателя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Подпись (ФИО, годы жизни)</a:t>
            </a:r>
          </a:p>
        </p:txBody>
      </p:sp>
      <p:pic>
        <p:nvPicPr>
          <p:cNvPr id="16387" name="preview-image" descr="http://go2.imgsmail.ru/imgpreview?key=35570e230a2e60fc&amp;mb=imgdb_preview_15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43211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148263" y="2051050"/>
            <a:ext cx="38163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Михалков Сергей Владимирович (1913–2009) – поэт, драматург, прозаик, публицист, киносценарист, переводчик, общественный деятель.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s://i.pinimg.com/originals/40/22/dc/4022dc3ceb70ac377c72e0fbda424f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582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 flipH="1" flipV="1">
            <a:off x="4770438" y="2620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50825" y="1087438"/>
            <a:ext cx="856932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Сергей Михалков родился 13 марта 1913 года в Москве. По отцовской линии он происходил из старинного дворянского рода Михалковых. Кроме Сергея, в семье воспитывались еще два мальчика: Михаил и Александр. Писать стихи Сергей начал уже в 9 лет. В 1928 году было опубликовано первое стихотворение Сергея Михалкова. Окончив школу, юный поэт возвратился в столицу. Когда же началась Великая Отечественная война, Сергей работал военным корреспондентом. Разработал сценарий фильма «Фронтовые подруги» (за который получил Государственную премию), «Бой под Соколом». В 1962 по его инициативе начал выходить киножурнал «Фитиль». Михалков Сергей успешно продвигался и по карьерной лестнице. Он стал секретарем Союза писателей, секретарем СП РСФСР, а позже — его председателем. Был депутатом Верховного Совета. Умер Сергей Михалков 27 августа 2009 года.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https://avatars.mds.yandex.net/get-pdb/2821569/8d8f6b11-e31b-4e06-892d-25a7f41d458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32463"/>
            <a:ext cx="914400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468313" y="476250"/>
            <a:ext cx="8351837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/>
              <a:t>«Весёлый день с Сергеем Михалковым!» Юные читатели совершили увлекательное путешествие в удивительный город Михалковград. Чтобы открыть «дверь» в этот город, ребята должны были пройти ряд испытаний на знание творчества писателя.  Дети разделились на две команды «Дружные ребята» и «Верные друзья». На «Улице стихотворной» учащиеся, стараясь обогнать друг друга, искали ответы на задание в книгах. Они должны были угадать по отрывку название и героев стихотворения С.Михалкова. В ходе конкурса «Урок родного языка» каждый участник должен был написать без ошибок фразу из стихотворения «Чистописание». А на «Бульваре литературных героев» дети выразительно читали по ролям стихотворение «А что у вас?». «В доме 8/1» прошла литературная викторина «Дядя Стёпа всем знаком». Пройдя все испытания, ребята показали себя настоящими знатоками творчества знаменитого поэта. Открыв двери «Михалковграда», юные книголюбы узнали самый главный секрет писателя, который заключался в том, что «Увлекательнее чтенья ничего на свете нет!».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«Весёлый день с                          Сергеем Михалковым!»</a:t>
            </a:r>
          </a:p>
        </p:txBody>
      </p:sp>
      <p:pic>
        <p:nvPicPr>
          <p:cNvPr id="19458" name="Picture 8" descr="S1033760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557338"/>
            <a:ext cx="4038600" cy="4535487"/>
          </a:xfrm>
        </p:spPr>
      </p:pic>
      <p:pic>
        <p:nvPicPr>
          <p:cNvPr id="19459" name="Picture 10" descr="S1033823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557338"/>
            <a:ext cx="4038600" cy="453548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s://i.pinimg.com/736x/4f/56/63/4f5663c2ab37fdc7dd8d52c190c5cf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905375"/>
            <a:ext cx="115093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4"/>
          <p:cNvSpPr>
            <a:spLocks noChangeArrowheads="1"/>
          </p:cNvSpPr>
          <p:nvPr/>
        </p:nvSpPr>
        <p:spPr bwMode="auto">
          <a:xfrm>
            <a:off x="1908175" y="1916113"/>
            <a:ext cx="623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483" name="preview-image" descr="http://www.athens.kiev.ua/wordpress/wp-content/uploads/2012/01/20120112_img_6201sizova_d.jpg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333375"/>
            <a:ext cx="3887787" cy="4608513"/>
          </a:xfrm>
        </p:spPr>
      </p:pic>
      <p:pic>
        <p:nvPicPr>
          <p:cNvPr id="20484" name="preview-image" descr="http://myclass-sch1.ucoz.ru/PG/izobrazhenie_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997200"/>
            <a:ext cx="58769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s://i.pinimg.com/736x/4f/56/63/4f5663c2ab37fdc7dd8d52c190c5cf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905375"/>
            <a:ext cx="115093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827088" y="188913"/>
            <a:ext cx="7921625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/>
              <a:t>Отзывы на книгу «</a:t>
            </a:r>
            <a:r>
              <a:rPr lang="ru-RU" b="1">
                <a:hlinkClick r:id="rId3"/>
              </a:rPr>
              <a:t>Лучшие стихи</a:t>
            </a:r>
            <a:r>
              <a:rPr lang="ru-RU" b="1"/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/>
              <a:t>1. Михалков есть Михалков! Все мы выросли на его стихах. Здесь комментарии излишни. Скажу лишь то, что здесь есть стихи, малоизвестные, я думала только мне, оказалось всем. </a:t>
            </a:r>
            <a:br>
              <a:rPr lang="ru-RU"/>
            </a:br>
            <a:endParaRPr lang="ru-RU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/>
              <a:t>2. Кто же не помнит Михалкова? Кто же не любит Михалкова?              На его стихотворениях выросло не одно поколение. Я помню эти стихотворные чудесные истории с детства, не хуже произведений Чуковского. Все мы, конечно, помним Дядю Степу (в этой книге его нет). А песенку друзей тоже каждый готов напеть сразу.</a:t>
            </a:r>
            <a:br>
              <a:rPr lang="ru-RU"/>
            </a:br>
            <a:r>
              <a:rPr lang="ru-RU"/>
              <a:t>Красота! Красота!</a:t>
            </a:r>
            <a:br>
              <a:rPr lang="ru-RU"/>
            </a:br>
            <a:r>
              <a:rPr lang="ru-RU"/>
              <a:t>Мы везём с собой кота,</a:t>
            </a:r>
            <a:br>
              <a:rPr lang="ru-RU"/>
            </a:br>
            <a:r>
              <a:rPr lang="ru-RU"/>
              <a:t>Чижика, собаку,</a:t>
            </a:r>
            <a:br>
              <a:rPr lang="ru-RU"/>
            </a:br>
            <a:r>
              <a:rPr lang="ru-RU"/>
              <a:t>Петьку-забияку,</a:t>
            </a:r>
            <a:br>
              <a:rPr lang="ru-RU"/>
            </a:br>
            <a:r>
              <a:rPr lang="ru-RU"/>
              <a:t>Обезьяну, попугая —</a:t>
            </a:r>
            <a:br>
              <a:rPr lang="ru-RU"/>
            </a:br>
            <a:r>
              <a:rPr lang="ru-RU"/>
              <a:t>Вот компания какая!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s://i.pinimg.com/736x/4f/56/63/4f5663c2ab37fdc7dd8d52c190c5cf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905375"/>
            <a:ext cx="115093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1835150" y="1898650"/>
            <a:ext cx="626586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53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/>
              <a:t>Литературная викторина</a:t>
            </a:r>
          </a:p>
        </p:txBody>
      </p:sp>
      <p:sp>
        <p:nvSpPr>
          <p:cNvPr id="2253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b="1" smtClean="0"/>
              <a:t> Когда и где родился С.В. Михалков?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/>
              <a:t>Какие жанры использовал в литературном творчестве С.В. Михалков?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/>
              <a:t>Как называлось его первое стихотворение?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/>
              <a:t>Сколько лет со дня рождения он отметил в этом году?</a:t>
            </a:r>
          </a:p>
          <a:p>
            <a:pPr>
              <a:lnSpc>
                <a:spcPct val="90000"/>
              </a:lnSpc>
            </a:pPr>
            <a:endParaRPr lang="ru-RU" sz="2000" smtClean="0"/>
          </a:p>
        </p:txBody>
      </p:sp>
      <p:sp>
        <p:nvSpPr>
          <p:cNvPr id="22533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В каком стихотворении ребята затеяли спор о профессиях мам?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Из какого стихотворения эти строки?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     Ты в дальнюю дорогу</a:t>
            </a:r>
            <a:br>
              <a:rPr lang="ru-RU" sz="1800" b="1" smtClean="0"/>
            </a:br>
            <a:r>
              <a:rPr lang="ru-RU" sz="1800" b="1" smtClean="0"/>
              <a:t>Бери с собой друзей:</a:t>
            </a:r>
            <a:br>
              <a:rPr lang="ru-RU" sz="1800" b="1" smtClean="0"/>
            </a:br>
            <a:r>
              <a:rPr lang="ru-RU" sz="1800" b="1" smtClean="0"/>
              <a:t>Они тебе помогут,</a:t>
            </a:r>
            <a:br>
              <a:rPr lang="ru-RU" sz="1800" b="1" smtClean="0"/>
            </a:br>
            <a:r>
              <a:rPr lang="ru-RU" sz="1800" b="1" smtClean="0"/>
              <a:t>И с ними веселей.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Кого ребята взяли с собой в дорогу?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Какое предложение писал герой стихотворения "Чистописание"?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К какому выводу он пришёл?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Какая фамилия была у Дяди Стёпы?</a:t>
            </a:r>
          </a:p>
          <a:p>
            <a:pPr>
              <a:lnSpc>
                <a:spcPct val="90000"/>
              </a:lnSpc>
            </a:pPr>
            <a:endParaRPr lang="ru-RU" sz="200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591</Words>
  <Application>Microsoft Office PowerPoint</Application>
  <PresentationFormat>Экран (4:3)</PresentationFormat>
  <Paragraphs>56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Comic Sans MS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«Весёлый день с                          Сергеем Михалковым!»</vt:lpstr>
      <vt:lpstr>Слайд 7</vt:lpstr>
      <vt:lpstr>Слайд 8</vt:lpstr>
      <vt:lpstr>Литературная викторина</vt:lpstr>
      <vt:lpstr>Ответы на литературную викторину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18</cp:revision>
  <dcterms:created xsi:type="dcterms:W3CDTF">2020-05-19T03:24:24Z</dcterms:created>
  <dcterms:modified xsi:type="dcterms:W3CDTF">2020-06-01T07:27:30Z</dcterms:modified>
</cp:coreProperties>
</file>